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7" r:id="rId3"/>
    <p:sldId id="261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B7432-31F1-4559-8EDA-E36F676B5273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92919675-00B8-45CF-8337-7F4EEDE9ACAC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Potenzialità dello stocco di mais in Piemonte</a:t>
          </a:r>
        </a:p>
      </dgm:t>
    </dgm:pt>
    <dgm:pt modelId="{61EC72A8-B7B3-43F3-A96F-0760C834C1F1}" type="parTrans" cxnId="{E6CBF3E6-D14A-4011-98C7-3A438883475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7C171-87C3-4B90-9BED-4A83A9183360}" type="sibTrans" cxnId="{E6CBF3E6-D14A-4011-98C7-3A438883475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C2AFE-FC07-4988-8929-96EDC8B17F89}">
      <dgm:prSet phldrT="[Testo]"/>
      <dgm:spPr/>
      <dgm:t>
        <a:bodyPr/>
        <a:lstStyle/>
        <a:p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Circa 160.000 ha di mais </a:t>
          </a:r>
        </a:p>
      </dgm:t>
    </dgm:pt>
    <dgm:pt modelId="{B9C44E65-8C09-4323-8998-61C75FB9A60D}" type="parTrans" cxnId="{AEF7A492-E47F-4324-BC8F-6493FEDE01D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08CDF-F547-4C7C-83C9-46200F75F689}" type="sibTrans" cxnId="{AEF7A492-E47F-4324-BC8F-6493FEDE01D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D5165D-4DBA-4028-B047-476FF4F7E77B}">
      <dgm:prSet phldrT="[Testo]"/>
      <dgm:spPr/>
      <dgm:t>
        <a:bodyPr/>
        <a:lstStyle/>
        <a:p>
          <a:endParaRPr lang="it-I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4B749-ED39-484A-A5CA-D5CDF913695A}" type="parTrans" cxnId="{061565F0-1739-4A52-80D8-62975EDEE23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4B30F-B4ED-4546-B517-C84C751F842D}" type="sibTrans" cxnId="{061565F0-1739-4A52-80D8-62975EDEE23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6330F-066D-4291-A9F0-76E02BE31076}">
      <dgm:prSet phldrT="[Testo]"/>
      <dgm:spPr/>
      <dgm:t>
        <a:bodyPr/>
        <a:lstStyle/>
        <a:p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Circa 3.200.000 t/anno di stocco</a:t>
          </a:r>
        </a:p>
      </dgm:t>
    </dgm:pt>
    <dgm:pt modelId="{97098CE4-9911-477E-AF23-197091E1EA6D}" type="parTrans" cxnId="{308B5B55-9F8B-4A8A-8CE7-DB59532F2381}">
      <dgm:prSet/>
      <dgm:spPr/>
      <dgm:t>
        <a:bodyPr/>
        <a:lstStyle/>
        <a:p>
          <a:endParaRPr lang="it-IT"/>
        </a:p>
      </dgm:t>
    </dgm:pt>
    <dgm:pt modelId="{6F85C7FC-BCD4-47EF-8B42-49939C8BEC2A}" type="sibTrans" cxnId="{308B5B55-9F8B-4A8A-8CE7-DB59532F2381}">
      <dgm:prSet/>
      <dgm:spPr/>
      <dgm:t>
        <a:bodyPr/>
        <a:lstStyle/>
        <a:p>
          <a:endParaRPr lang="it-IT"/>
        </a:p>
      </dgm:t>
    </dgm:pt>
    <dgm:pt modelId="{3C99DA84-CA54-42B3-9A60-A5FCA9DD81D9}">
      <dgm:prSet phldrT="[Testo]"/>
      <dgm:spPr/>
      <dgm:t>
        <a:bodyPr/>
        <a:lstStyle/>
        <a:p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Circa 200.000.000 </a:t>
          </a:r>
          <a:r>
            <a:rPr lang="it-IT" sz="2000" dirty="0" err="1">
              <a:latin typeface="Arial" panose="020B0604020202020204" pitchFamily="34" charset="0"/>
              <a:cs typeface="Arial" panose="020B0604020202020204" pitchFamily="34" charset="0"/>
            </a:rPr>
            <a:t>Smc</a:t>
          </a: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/anno di metano (0,3% del fabbisogno IT)</a:t>
          </a:r>
        </a:p>
      </dgm:t>
    </dgm:pt>
    <dgm:pt modelId="{8513B001-C552-4D3F-B44B-DC9B2BBD5BB3}" type="parTrans" cxnId="{95487878-298F-4509-BCEA-327EC418F49B}">
      <dgm:prSet/>
      <dgm:spPr/>
      <dgm:t>
        <a:bodyPr/>
        <a:lstStyle/>
        <a:p>
          <a:endParaRPr lang="it-IT"/>
        </a:p>
      </dgm:t>
    </dgm:pt>
    <dgm:pt modelId="{562ECA42-263B-4881-A0EA-A3F04C785FF7}" type="sibTrans" cxnId="{95487878-298F-4509-BCEA-327EC418F49B}">
      <dgm:prSet/>
      <dgm:spPr/>
      <dgm:t>
        <a:bodyPr/>
        <a:lstStyle/>
        <a:p>
          <a:endParaRPr lang="it-IT"/>
        </a:p>
      </dgm:t>
    </dgm:pt>
    <dgm:pt modelId="{3D1890DF-85D1-4467-A67A-2A845A75EBEE}">
      <dgm:prSet phldrT="[Testo]"/>
      <dgm:spPr/>
      <dgm:t>
        <a:bodyPr/>
        <a:lstStyle/>
        <a:p>
          <a:endParaRPr lang="it-I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FC9F4-D205-4308-91BB-E96F8A25699C}" type="parTrans" cxnId="{F8D90AA9-6F4A-4405-9A83-9A597BE1CCAE}">
      <dgm:prSet/>
      <dgm:spPr/>
      <dgm:t>
        <a:bodyPr/>
        <a:lstStyle/>
        <a:p>
          <a:endParaRPr lang="it-IT"/>
        </a:p>
      </dgm:t>
    </dgm:pt>
    <dgm:pt modelId="{A497F8DB-2295-4D86-AA84-F69AF676E65C}" type="sibTrans" cxnId="{F8D90AA9-6F4A-4405-9A83-9A597BE1CCAE}">
      <dgm:prSet/>
      <dgm:spPr/>
      <dgm:t>
        <a:bodyPr/>
        <a:lstStyle/>
        <a:p>
          <a:endParaRPr lang="it-IT"/>
        </a:p>
      </dgm:t>
    </dgm:pt>
    <dgm:pt modelId="{0F320B04-4F11-4E73-8E9D-AADF6A42DD52}">
      <dgm:prSet phldrT="[Testo]" custT="1"/>
      <dgm:spPr/>
      <dgm:t>
        <a:bodyPr/>
        <a:lstStyle/>
        <a:p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Circa 450.000 t CO</a:t>
          </a:r>
          <a:r>
            <a:rPr lang="it-IT" sz="2000" baseline="-25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000" dirty="0" err="1">
              <a:latin typeface="Arial" panose="020B0604020202020204" pitchFamily="34" charset="0"/>
              <a:cs typeface="Arial" panose="020B0604020202020204" pitchFamily="34" charset="0"/>
            </a:rPr>
            <a:t>eq</a:t>
          </a: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 risparmiate</a:t>
          </a:r>
        </a:p>
      </dgm:t>
    </dgm:pt>
    <dgm:pt modelId="{F3CD213A-4279-4D8D-AECA-CD7033EDAE8A}" type="parTrans" cxnId="{48C16A46-A1B6-4767-AA19-7C8569A3F72F}">
      <dgm:prSet/>
      <dgm:spPr/>
      <dgm:t>
        <a:bodyPr/>
        <a:lstStyle/>
        <a:p>
          <a:endParaRPr lang="it-IT"/>
        </a:p>
      </dgm:t>
    </dgm:pt>
    <dgm:pt modelId="{AEF2C094-6D6E-4E13-8DF2-597F76741C26}" type="sibTrans" cxnId="{48C16A46-A1B6-4767-AA19-7C8569A3F72F}">
      <dgm:prSet/>
      <dgm:spPr/>
      <dgm:t>
        <a:bodyPr/>
        <a:lstStyle/>
        <a:p>
          <a:endParaRPr lang="it-IT"/>
        </a:p>
      </dgm:t>
    </dgm:pt>
    <dgm:pt modelId="{65EE9F31-1F2E-4966-8334-FBA582203AAF}" type="pres">
      <dgm:prSet presAssocID="{4ADB7432-31F1-4559-8EDA-E36F676B5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64A641-0144-408D-9868-A0D43BC8D30C}" type="pres">
      <dgm:prSet presAssocID="{92919675-00B8-45CF-8337-7F4EEDE9AC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D02173-9FEE-426D-9713-57610F68D625}" type="pres">
      <dgm:prSet presAssocID="{92919675-00B8-45CF-8337-7F4EEDE9AC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F3639C-01D2-4FF3-8DFA-6F4C8C1D0085}" type="presOf" srcId="{EFD5165D-4DBA-4028-B047-476FF4F7E77B}" destId="{7ED02173-9FEE-426D-9713-57610F68D625}" srcOrd="0" destOrd="0" presId="urn:microsoft.com/office/officeart/2005/8/layout/vList2"/>
    <dgm:cxn modelId="{061565F0-1739-4A52-80D8-62975EDEE230}" srcId="{92919675-00B8-45CF-8337-7F4EEDE9ACAC}" destId="{EFD5165D-4DBA-4028-B047-476FF4F7E77B}" srcOrd="0" destOrd="0" parTransId="{EFC4B749-ED39-484A-A5CA-D5CDF913695A}" sibTransId="{D654B30F-B4ED-4546-B517-C84C751F842D}"/>
    <dgm:cxn modelId="{48C16A46-A1B6-4767-AA19-7C8569A3F72F}" srcId="{92919675-00B8-45CF-8337-7F4EEDE9ACAC}" destId="{0F320B04-4F11-4E73-8E9D-AADF6A42DD52}" srcOrd="4" destOrd="0" parTransId="{F3CD213A-4279-4D8D-AECA-CD7033EDAE8A}" sibTransId="{AEF2C094-6D6E-4E13-8DF2-597F76741C26}"/>
    <dgm:cxn modelId="{308B5B55-9F8B-4A8A-8CE7-DB59532F2381}" srcId="{92919675-00B8-45CF-8337-7F4EEDE9ACAC}" destId="{1776330F-066D-4291-A9F0-76E02BE31076}" srcOrd="2" destOrd="0" parTransId="{97098CE4-9911-477E-AF23-197091E1EA6D}" sibTransId="{6F85C7FC-BCD4-47EF-8B42-49939C8BEC2A}"/>
    <dgm:cxn modelId="{8D2DB45C-A672-4328-8779-4FDBE2A09FC8}" type="presOf" srcId="{0F320B04-4F11-4E73-8E9D-AADF6A42DD52}" destId="{7ED02173-9FEE-426D-9713-57610F68D625}" srcOrd="0" destOrd="4" presId="urn:microsoft.com/office/officeart/2005/8/layout/vList2"/>
    <dgm:cxn modelId="{F8D90AA9-6F4A-4405-9A83-9A597BE1CCAE}" srcId="{92919675-00B8-45CF-8337-7F4EEDE9ACAC}" destId="{3D1890DF-85D1-4467-A67A-2A845A75EBEE}" srcOrd="5" destOrd="0" parTransId="{BEAFC9F4-D205-4308-91BB-E96F8A25699C}" sibTransId="{A497F8DB-2295-4D86-AA84-F69AF676E65C}"/>
    <dgm:cxn modelId="{70B944B4-4AC9-4721-8A3E-36F330A175A5}" type="presOf" srcId="{92919675-00B8-45CF-8337-7F4EEDE9ACAC}" destId="{1664A641-0144-408D-9868-A0D43BC8D30C}" srcOrd="0" destOrd="0" presId="urn:microsoft.com/office/officeart/2005/8/layout/vList2"/>
    <dgm:cxn modelId="{F22B1CEB-D954-41BC-9AB6-07AE8A581CE7}" type="presOf" srcId="{3D1890DF-85D1-4467-A67A-2A845A75EBEE}" destId="{7ED02173-9FEE-426D-9713-57610F68D625}" srcOrd="0" destOrd="5" presId="urn:microsoft.com/office/officeart/2005/8/layout/vList2"/>
    <dgm:cxn modelId="{95487878-298F-4509-BCEA-327EC418F49B}" srcId="{92919675-00B8-45CF-8337-7F4EEDE9ACAC}" destId="{3C99DA84-CA54-42B3-9A60-A5FCA9DD81D9}" srcOrd="3" destOrd="0" parTransId="{8513B001-C552-4D3F-B44B-DC9B2BBD5BB3}" sibTransId="{562ECA42-263B-4881-A0EA-A3F04C785FF7}"/>
    <dgm:cxn modelId="{E33A0481-3A7B-4F92-B7D1-F16D780C1C5A}" type="presOf" srcId="{4ADB7432-31F1-4559-8EDA-E36F676B5273}" destId="{65EE9F31-1F2E-4966-8334-FBA582203AAF}" srcOrd="0" destOrd="0" presId="urn:microsoft.com/office/officeart/2005/8/layout/vList2"/>
    <dgm:cxn modelId="{315FDF43-D553-4AC8-9126-D00E75B201E9}" type="presOf" srcId="{3C99DA84-CA54-42B3-9A60-A5FCA9DD81D9}" destId="{7ED02173-9FEE-426D-9713-57610F68D625}" srcOrd="0" destOrd="3" presId="urn:microsoft.com/office/officeart/2005/8/layout/vList2"/>
    <dgm:cxn modelId="{E6CBF3E6-D14A-4011-98C7-3A4388834753}" srcId="{4ADB7432-31F1-4559-8EDA-E36F676B5273}" destId="{92919675-00B8-45CF-8337-7F4EEDE9ACAC}" srcOrd="0" destOrd="0" parTransId="{61EC72A8-B7B3-43F3-A96F-0760C834C1F1}" sibTransId="{6647C171-87C3-4B90-9BED-4A83A9183360}"/>
    <dgm:cxn modelId="{AEF7A492-E47F-4324-BC8F-6493FEDE01D7}" srcId="{92919675-00B8-45CF-8337-7F4EEDE9ACAC}" destId="{5F5C2AFE-FC07-4988-8929-96EDC8B17F89}" srcOrd="1" destOrd="0" parTransId="{B9C44E65-8C09-4323-8998-61C75FB9A60D}" sibTransId="{6A608CDF-F547-4C7C-83C9-46200F75F689}"/>
    <dgm:cxn modelId="{765A317D-8964-40EA-8836-174F46B76874}" type="presOf" srcId="{5F5C2AFE-FC07-4988-8929-96EDC8B17F89}" destId="{7ED02173-9FEE-426D-9713-57610F68D625}" srcOrd="0" destOrd="1" presId="urn:microsoft.com/office/officeart/2005/8/layout/vList2"/>
    <dgm:cxn modelId="{0CB06B25-146A-4000-A220-28954736BD27}" type="presOf" srcId="{1776330F-066D-4291-A9F0-76E02BE31076}" destId="{7ED02173-9FEE-426D-9713-57610F68D625}" srcOrd="0" destOrd="2" presId="urn:microsoft.com/office/officeart/2005/8/layout/vList2"/>
    <dgm:cxn modelId="{7C7F3D78-144E-4978-89BC-54E16672EFF7}" type="presParOf" srcId="{65EE9F31-1F2E-4966-8334-FBA582203AAF}" destId="{1664A641-0144-408D-9868-A0D43BC8D30C}" srcOrd="0" destOrd="0" presId="urn:microsoft.com/office/officeart/2005/8/layout/vList2"/>
    <dgm:cxn modelId="{35F2DFD5-9BBB-4354-A032-D2F980D6FC22}" type="presParOf" srcId="{65EE9F31-1F2E-4966-8334-FBA582203AAF}" destId="{7ED02173-9FEE-426D-9713-57610F68D6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24CD0-7893-4428-B4A6-FC3D43EE584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2FDCB4-8030-4A82-A003-6C3DD31ECAEC}">
      <dgm:prSet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Sottoprodotti agricoli	</a:t>
          </a:r>
        </a:p>
      </dgm:t>
    </dgm:pt>
    <dgm:pt modelId="{9A09EB09-151A-4FAD-B209-B27F7EEA46B5}" type="parTrans" cxnId="{BB174557-49B6-48AA-A86C-58EEFE819F0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28D75-8884-4177-B070-DDA7F2DC24F9}" type="sibTrans" cxnId="{BB174557-49B6-48AA-A86C-58EEFE819F0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E0867-CF5E-4C54-A825-5C08A6E8477C}">
      <dgm:prSet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Effluenti zootecnici</a:t>
          </a:r>
        </a:p>
      </dgm:t>
    </dgm:pt>
    <dgm:pt modelId="{B5EDEB46-DF84-4B6D-8846-6E44D56A7C1C}" type="parTrans" cxnId="{3DDA1A11-F600-4A54-808C-B687EEDAD365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64F2F-496A-441D-8D5D-4C683B85F9FD}" type="sibTrans" cxnId="{3DDA1A11-F600-4A54-808C-B687EEDAD365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1A683-738D-4B89-9B7A-90BBB0880D1B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NO al mais</a:t>
          </a:r>
        </a:p>
      </dgm:t>
    </dgm:pt>
    <dgm:pt modelId="{568210E3-5634-46F4-9ECD-B21C18CE8506}" type="sibTrans" cxnId="{A976849F-D2B5-4A9F-BEA6-625A2F6852E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5D619-F6C8-49ED-905A-910045609F63}" type="parTrans" cxnId="{A976849F-D2B5-4A9F-BEA6-625A2F6852E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2721A-D741-49EB-8F87-CA1CC830C9A0}" type="pres">
      <dgm:prSet presAssocID="{B5C24CD0-7893-4428-B4A6-FC3D43EE58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4CCCCFD-7533-4B6A-9A9B-DACBDB1A6C06}" type="pres">
      <dgm:prSet presAssocID="{EC71A683-738D-4B89-9B7A-90BBB0880D1B}" presName="compNode" presStyleCnt="0"/>
      <dgm:spPr/>
    </dgm:pt>
    <dgm:pt modelId="{C3899A91-7ADC-4402-9BD5-10D716CFBFFF}" type="pres">
      <dgm:prSet presAssocID="{EC71A683-738D-4B89-9B7A-90BBB0880D1B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9CF243-CE0D-49EB-94FE-563B8A8681C0}" type="pres">
      <dgm:prSet presAssocID="{EC71A683-738D-4B89-9B7A-90BBB0880D1B}" presName="textRect" presStyleLbl="revTx" presStyleIdx="0" presStyleCnt="3" custLinFactNeighborX="-210" custLinFactNeighborY="76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36B93A-1600-45F3-8D32-E099B1CCE499}" type="pres">
      <dgm:prSet presAssocID="{568210E3-5634-46F4-9ECD-B21C18CE8506}" presName="sibTrans" presStyleLbl="sibTrans2D1" presStyleIdx="0" presStyleCnt="0"/>
      <dgm:spPr/>
      <dgm:t>
        <a:bodyPr/>
        <a:lstStyle/>
        <a:p>
          <a:endParaRPr lang="it-IT"/>
        </a:p>
      </dgm:t>
    </dgm:pt>
    <dgm:pt modelId="{BD2E7726-37D1-48B3-92FC-6DFA74EFB856}" type="pres">
      <dgm:prSet presAssocID="{812FDCB4-8030-4A82-A003-6C3DD31ECAEC}" presName="compNode" presStyleCnt="0"/>
      <dgm:spPr/>
    </dgm:pt>
    <dgm:pt modelId="{DDFD12FA-A1B5-436B-85E4-E94EBD766381}" type="pres">
      <dgm:prSet presAssocID="{812FDCB4-8030-4A82-A003-6C3DD31ECAEC}" presName="pictRect" presStyleLbl="nod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4AF37C2-1A02-43B7-967C-4726DA973A59}" type="pres">
      <dgm:prSet presAssocID="{812FDCB4-8030-4A82-A003-6C3DD31ECAEC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E9C2EE-2FF7-49E5-8D5D-FCB54FAF78FB}" type="pres">
      <dgm:prSet presAssocID="{CAE28D75-8884-4177-B070-DDA7F2DC24F9}" presName="sibTrans" presStyleLbl="sibTrans2D1" presStyleIdx="0" presStyleCnt="0"/>
      <dgm:spPr/>
      <dgm:t>
        <a:bodyPr/>
        <a:lstStyle/>
        <a:p>
          <a:endParaRPr lang="it-IT"/>
        </a:p>
      </dgm:t>
    </dgm:pt>
    <dgm:pt modelId="{753B2A57-4496-44AD-83AD-591ACE026DB7}" type="pres">
      <dgm:prSet presAssocID="{E2EE0867-CF5E-4C54-A825-5C08A6E8477C}" presName="compNode" presStyleCnt="0"/>
      <dgm:spPr/>
    </dgm:pt>
    <dgm:pt modelId="{8B5AED04-79F9-41CC-8D55-74427D3B81F2}" type="pres">
      <dgm:prSet presAssocID="{E2EE0867-CF5E-4C54-A825-5C08A6E8477C}" presName="pictRect" presStyleLbl="nod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3B0726B-7388-45D4-BC3D-B53A5DE18C53}" type="pres">
      <dgm:prSet presAssocID="{E2EE0867-CF5E-4C54-A825-5C08A6E8477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64A4845-22A8-458F-9044-4192B824D680}" type="presOf" srcId="{568210E3-5634-46F4-9ECD-B21C18CE8506}" destId="{2336B93A-1600-45F3-8D32-E099B1CCE499}" srcOrd="0" destOrd="0" presId="urn:microsoft.com/office/officeart/2005/8/layout/pList1"/>
    <dgm:cxn modelId="{A976849F-D2B5-4A9F-BEA6-625A2F6852E7}" srcId="{B5C24CD0-7893-4428-B4A6-FC3D43EE5844}" destId="{EC71A683-738D-4B89-9B7A-90BBB0880D1B}" srcOrd="0" destOrd="0" parTransId="{7065D619-F6C8-49ED-905A-910045609F63}" sibTransId="{568210E3-5634-46F4-9ECD-B21C18CE8506}"/>
    <dgm:cxn modelId="{3DDA1A11-F600-4A54-808C-B687EEDAD365}" srcId="{B5C24CD0-7893-4428-B4A6-FC3D43EE5844}" destId="{E2EE0867-CF5E-4C54-A825-5C08A6E8477C}" srcOrd="2" destOrd="0" parTransId="{B5EDEB46-DF84-4B6D-8846-6E44D56A7C1C}" sibTransId="{E3064F2F-496A-441D-8D5D-4C683B85F9FD}"/>
    <dgm:cxn modelId="{BB174557-49B6-48AA-A86C-58EEFE819F00}" srcId="{B5C24CD0-7893-4428-B4A6-FC3D43EE5844}" destId="{812FDCB4-8030-4A82-A003-6C3DD31ECAEC}" srcOrd="1" destOrd="0" parTransId="{9A09EB09-151A-4FAD-B209-B27F7EEA46B5}" sibTransId="{CAE28D75-8884-4177-B070-DDA7F2DC24F9}"/>
    <dgm:cxn modelId="{E292D97A-8F5C-4B45-BA03-7D5277BC5633}" type="presOf" srcId="{EC71A683-738D-4B89-9B7A-90BBB0880D1B}" destId="{D89CF243-CE0D-49EB-94FE-563B8A8681C0}" srcOrd="0" destOrd="0" presId="urn:microsoft.com/office/officeart/2005/8/layout/pList1"/>
    <dgm:cxn modelId="{0FB836C6-49E0-4070-9F23-220340687A03}" type="presOf" srcId="{CAE28D75-8884-4177-B070-DDA7F2DC24F9}" destId="{65E9C2EE-2FF7-49E5-8D5D-FCB54FAF78FB}" srcOrd="0" destOrd="0" presId="urn:microsoft.com/office/officeart/2005/8/layout/pList1"/>
    <dgm:cxn modelId="{0683F578-AD3A-4B34-AE04-DAB8DA9300EB}" type="presOf" srcId="{E2EE0867-CF5E-4C54-A825-5C08A6E8477C}" destId="{B3B0726B-7388-45D4-BC3D-B53A5DE18C53}" srcOrd="0" destOrd="0" presId="urn:microsoft.com/office/officeart/2005/8/layout/pList1"/>
    <dgm:cxn modelId="{1983573A-C814-4A0D-8D83-CE0F6F019589}" type="presOf" srcId="{B5C24CD0-7893-4428-B4A6-FC3D43EE5844}" destId="{F662721A-D741-49EB-8F87-CA1CC830C9A0}" srcOrd="0" destOrd="0" presId="urn:microsoft.com/office/officeart/2005/8/layout/pList1"/>
    <dgm:cxn modelId="{C40105EA-83C6-4847-9E8D-DA0EADF85C0A}" type="presOf" srcId="{812FDCB4-8030-4A82-A003-6C3DD31ECAEC}" destId="{A4AF37C2-1A02-43B7-967C-4726DA973A59}" srcOrd="0" destOrd="0" presId="urn:microsoft.com/office/officeart/2005/8/layout/pList1"/>
    <dgm:cxn modelId="{091610FB-E75B-41C1-8C2A-7A394947CBFC}" type="presParOf" srcId="{F662721A-D741-49EB-8F87-CA1CC830C9A0}" destId="{94CCCCFD-7533-4B6A-9A9B-DACBDB1A6C06}" srcOrd="0" destOrd="0" presId="urn:microsoft.com/office/officeart/2005/8/layout/pList1"/>
    <dgm:cxn modelId="{5C887640-A0B3-4357-A0F6-B33C4CC39E0F}" type="presParOf" srcId="{94CCCCFD-7533-4B6A-9A9B-DACBDB1A6C06}" destId="{C3899A91-7ADC-4402-9BD5-10D716CFBFFF}" srcOrd="0" destOrd="0" presId="urn:microsoft.com/office/officeart/2005/8/layout/pList1"/>
    <dgm:cxn modelId="{EB8D2593-BFC8-4442-B740-F049E162FF35}" type="presParOf" srcId="{94CCCCFD-7533-4B6A-9A9B-DACBDB1A6C06}" destId="{D89CF243-CE0D-49EB-94FE-563B8A8681C0}" srcOrd="1" destOrd="0" presId="urn:microsoft.com/office/officeart/2005/8/layout/pList1"/>
    <dgm:cxn modelId="{24904C65-7292-41A0-AA79-7A840CDF7E5F}" type="presParOf" srcId="{F662721A-D741-49EB-8F87-CA1CC830C9A0}" destId="{2336B93A-1600-45F3-8D32-E099B1CCE499}" srcOrd="1" destOrd="0" presId="urn:microsoft.com/office/officeart/2005/8/layout/pList1"/>
    <dgm:cxn modelId="{9E3B5BE5-10D2-431A-9552-69633C98376C}" type="presParOf" srcId="{F662721A-D741-49EB-8F87-CA1CC830C9A0}" destId="{BD2E7726-37D1-48B3-92FC-6DFA74EFB856}" srcOrd="2" destOrd="0" presId="urn:microsoft.com/office/officeart/2005/8/layout/pList1"/>
    <dgm:cxn modelId="{2D63A32E-8C6D-462E-B5FF-71B8EE5543F3}" type="presParOf" srcId="{BD2E7726-37D1-48B3-92FC-6DFA74EFB856}" destId="{DDFD12FA-A1B5-436B-85E4-E94EBD766381}" srcOrd="0" destOrd="0" presId="urn:microsoft.com/office/officeart/2005/8/layout/pList1"/>
    <dgm:cxn modelId="{06E6F221-BACD-434E-BD02-0A4024C9D867}" type="presParOf" srcId="{BD2E7726-37D1-48B3-92FC-6DFA74EFB856}" destId="{A4AF37C2-1A02-43B7-967C-4726DA973A59}" srcOrd="1" destOrd="0" presId="urn:microsoft.com/office/officeart/2005/8/layout/pList1"/>
    <dgm:cxn modelId="{B262DE3A-7142-4A83-8ACC-9399A73660EC}" type="presParOf" srcId="{F662721A-D741-49EB-8F87-CA1CC830C9A0}" destId="{65E9C2EE-2FF7-49E5-8D5D-FCB54FAF78FB}" srcOrd="3" destOrd="0" presId="urn:microsoft.com/office/officeart/2005/8/layout/pList1"/>
    <dgm:cxn modelId="{6D5F4AB5-62A6-4915-8511-D6B77E8FCDF9}" type="presParOf" srcId="{F662721A-D741-49EB-8F87-CA1CC830C9A0}" destId="{753B2A57-4496-44AD-83AD-591ACE026DB7}" srcOrd="4" destOrd="0" presId="urn:microsoft.com/office/officeart/2005/8/layout/pList1"/>
    <dgm:cxn modelId="{EB829A6C-0137-45CB-8783-A2F84EACC43B}" type="presParOf" srcId="{753B2A57-4496-44AD-83AD-591ACE026DB7}" destId="{8B5AED04-79F9-41CC-8D55-74427D3B81F2}" srcOrd="0" destOrd="0" presId="urn:microsoft.com/office/officeart/2005/8/layout/pList1"/>
    <dgm:cxn modelId="{49D0EA48-6DB3-40B7-9133-D2994EE45C22}" type="presParOf" srcId="{753B2A57-4496-44AD-83AD-591ACE026DB7}" destId="{B3B0726B-7388-45D4-BC3D-B53A5DE18C5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B7432-31F1-4559-8EDA-E36F676B5273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92919675-00B8-45CF-8337-7F4EEDE9ACAC}">
      <dgm:prSet phldrT="[Testo]"/>
      <dgm:spPr/>
      <dgm:t>
        <a:bodyPr/>
        <a:lstStyle/>
        <a:p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Conclusioni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C72A8-B7B3-43F3-A96F-0760C834C1F1}" type="parTrans" cxnId="{E6CBF3E6-D14A-4011-98C7-3A438883475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7C171-87C3-4B90-9BED-4A83A9183360}" type="sibTrans" cxnId="{E6CBF3E6-D14A-4011-98C7-3A438883475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C2AFE-FC07-4988-8929-96EDC8B17F89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Logistica di </a:t>
          </a:r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raccolta (Aumentare capacità di lavoro, riduzione costi)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44E65-8C09-4323-8998-61C75FB9A60D}" type="parTrans" cxnId="{AEF7A492-E47F-4324-BC8F-6493FEDE01D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08CDF-F547-4C7C-83C9-46200F75F689}" type="sibTrans" cxnId="{AEF7A492-E47F-4324-BC8F-6493FEDE01D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D5165D-4DBA-4028-B047-476FF4F7E77B}">
      <dgm:prSet phldrT="[Testo]"/>
      <dgm:spPr/>
      <dgm:t>
        <a:bodyPr/>
        <a:lstStyle/>
        <a:p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4B749-ED39-484A-A5CA-D5CDF913695A}" type="parTrans" cxnId="{061565F0-1739-4A52-80D8-62975EDEE23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4B30F-B4ED-4546-B517-C84C751F842D}" type="sibTrans" cxnId="{061565F0-1739-4A52-80D8-62975EDEE23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49BA9-0217-4618-84F4-0D222171D742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Tecniche di conservazione (insilamento</a:t>
          </a:r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it-IT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ok per insetti, ok per biogas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7EF53-B71C-44FB-ADCB-02F70AD2380F}" type="parTrans" cxnId="{D60653B3-505C-4CDF-BAF5-BFAED36ACBDB}">
      <dgm:prSet/>
      <dgm:spPr/>
      <dgm:t>
        <a:bodyPr/>
        <a:lstStyle/>
        <a:p>
          <a:endParaRPr lang="it-IT"/>
        </a:p>
      </dgm:t>
    </dgm:pt>
    <dgm:pt modelId="{ACD042D5-90CF-409E-AC14-0E34896A6BF5}" type="sibTrans" cxnId="{D60653B3-505C-4CDF-BAF5-BFAED36ACBDB}">
      <dgm:prSet/>
      <dgm:spPr/>
      <dgm:t>
        <a:bodyPr/>
        <a:lstStyle/>
        <a:p>
          <a:endParaRPr lang="it-IT"/>
        </a:p>
      </dgm:t>
    </dgm:pt>
    <dgm:pt modelId="{616F8FFD-C4BC-4052-8C3B-1A6C0944DF6C}">
      <dgm:prSet phldrT="[Testo]"/>
      <dgm:spPr/>
      <dgm:t>
        <a:bodyPr/>
        <a:lstStyle/>
        <a:p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Codigestione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anaerobica</a:t>
          </a:r>
        </a:p>
      </dgm:t>
    </dgm:pt>
    <dgm:pt modelId="{17BE46FC-0743-45B8-8F6F-8B224BE559A0}" type="parTrans" cxnId="{4C150553-5350-4B79-BA15-0F55F601D501}">
      <dgm:prSet/>
      <dgm:spPr/>
      <dgm:t>
        <a:bodyPr/>
        <a:lstStyle/>
        <a:p>
          <a:endParaRPr lang="it-IT"/>
        </a:p>
      </dgm:t>
    </dgm:pt>
    <dgm:pt modelId="{9DE256CE-F5B0-4049-8738-9EA1401E8828}" type="sibTrans" cxnId="{4C150553-5350-4B79-BA15-0F55F601D501}">
      <dgm:prSet/>
      <dgm:spPr/>
      <dgm:t>
        <a:bodyPr/>
        <a:lstStyle/>
        <a:p>
          <a:endParaRPr lang="it-IT"/>
        </a:p>
      </dgm:t>
    </dgm:pt>
    <dgm:pt modelId="{D3E223F7-21B0-4C3C-B8A7-C3774884BE96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Impiego come matrice per insetti</a:t>
          </a:r>
        </a:p>
      </dgm:t>
    </dgm:pt>
    <dgm:pt modelId="{30FDE85B-A929-4BF7-92E7-9F2A6262D971}" type="parTrans" cxnId="{98BA7E4F-C51B-41D2-9B4C-015E4FFA96B9}">
      <dgm:prSet/>
      <dgm:spPr/>
      <dgm:t>
        <a:bodyPr/>
        <a:lstStyle/>
        <a:p>
          <a:endParaRPr lang="it-IT"/>
        </a:p>
      </dgm:t>
    </dgm:pt>
    <dgm:pt modelId="{D0B57CE6-C542-4812-9D26-23B594939826}" type="sibTrans" cxnId="{98BA7E4F-C51B-41D2-9B4C-015E4FFA96B9}">
      <dgm:prSet/>
      <dgm:spPr/>
      <dgm:t>
        <a:bodyPr/>
        <a:lstStyle/>
        <a:p>
          <a:endParaRPr lang="it-IT"/>
        </a:p>
      </dgm:t>
    </dgm:pt>
    <dgm:pt modelId="{65EE9F31-1F2E-4966-8334-FBA582203AAF}" type="pres">
      <dgm:prSet presAssocID="{4ADB7432-31F1-4559-8EDA-E36F676B5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64A641-0144-408D-9868-A0D43BC8D30C}" type="pres">
      <dgm:prSet presAssocID="{92919675-00B8-45CF-8337-7F4EEDE9AC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D02173-9FEE-426D-9713-57610F68D625}" type="pres">
      <dgm:prSet presAssocID="{92919675-00B8-45CF-8337-7F4EEDE9ACAC}" presName="childText" presStyleLbl="revTx" presStyleIdx="0" presStyleCnt="1" custScaleY="877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61565F0-1739-4A52-80D8-62975EDEE230}" srcId="{92919675-00B8-45CF-8337-7F4EEDE9ACAC}" destId="{EFD5165D-4DBA-4028-B047-476FF4F7E77B}" srcOrd="0" destOrd="0" parTransId="{EFC4B749-ED39-484A-A5CA-D5CDF913695A}" sibTransId="{D654B30F-B4ED-4546-B517-C84C751F842D}"/>
    <dgm:cxn modelId="{98BA7E4F-C51B-41D2-9B4C-015E4FFA96B9}" srcId="{92919675-00B8-45CF-8337-7F4EEDE9ACAC}" destId="{D3E223F7-21B0-4C3C-B8A7-C3774884BE96}" srcOrd="4" destOrd="0" parTransId="{30FDE85B-A929-4BF7-92E7-9F2A6262D971}" sibTransId="{D0B57CE6-C542-4812-9D26-23B594939826}"/>
    <dgm:cxn modelId="{402738B0-2EEC-493A-9E07-7E82F8312763}" type="presOf" srcId="{D3E223F7-21B0-4C3C-B8A7-C3774884BE96}" destId="{7ED02173-9FEE-426D-9713-57610F68D625}" srcOrd="0" destOrd="4" presId="urn:microsoft.com/office/officeart/2005/8/layout/vList2"/>
    <dgm:cxn modelId="{C031E849-0852-4A37-9383-36D0BEFECCE6}" type="presOf" srcId="{5F5C2AFE-FC07-4988-8929-96EDC8B17F89}" destId="{7ED02173-9FEE-426D-9713-57610F68D625}" srcOrd="0" destOrd="1" presId="urn:microsoft.com/office/officeart/2005/8/layout/vList2"/>
    <dgm:cxn modelId="{D3A2CD81-EC08-4E90-A87D-77475C9FB841}" type="presOf" srcId="{92919675-00B8-45CF-8337-7F4EEDE9ACAC}" destId="{1664A641-0144-408D-9868-A0D43BC8D30C}" srcOrd="0" destOrd="0" presId="urn:microsoft.com/office/officeart/2005/8/layout/vList2"/>
    <dgm:cxn modelId="{6DC8EBD4-2612-465D-97A8-4D6A48AE594C}" type="presOf" srcId="{EFD5165D-4DBA-4028-B047-476FF4F7E77B}" destId="{7ED02173-9FEE-426D-9713-57610F68D625}" srcOrd="0" destOrd="0" presId="urn:microsoft.com/office/officeart/2005/8/layout/vList2"/>
    <dgm:cxn modelId="{4C150553-5350-4B79-BA15-0F55F601D501}" srcId="{92919675-00B8-45CF-8337-7F4EEDE9ACAC}" destId="{616F8FFD-C4BC-4052-8C3B-1A6C0944DF6C}" srcOrd="3" destOrd="0" parTransId="{17BE46FC-0743-45B8-8F6F-8B224BE559A0}" sibTransId="{9DE256CE-F5B0-4049-8738-9EA1401E8828}"/>
    <dgm:cxn modelId="{B08B802A-D833-47A4-9DAB-D93CAB8287D3}" type="presOf" srcId="{7E249BA9-0217-4618-84F4-0D222171D742}" destId="{7ED02173-9FEE-426D-9713-57610F68D625}" srcOrd="0" destOrd="2" presId="urn:microsoft.com/office/officeart/2005/8/layout/vList2"/>
    <dgm:cxn modelId="{4AACD591-E677-46C4-8858-D778345F2779}" type="presOf" srcId="{616F8FFD-C4BC-4052-8C3B-1A6C0944DF6C}" destId="{7ED02173-9FEE-426D-9713-57610F68D625}" srcOrd="0" destOrd="3" presId="urn:microsoft.com/office/officeart/2005/8/layout/vList2"/>
    <dgm:cxn modelId="{D60653B3-505C-4CDF-BAF5-BFAED36ACBDB}" srcId="{92919675-00B8-45CF-8337-7F4EEDE9ACAC}" destId="{7E249BA9-0217-4618-84F4-0D222171D742}" srcOrd="2" destOrd="0" parTransId="{6297EF53-B71C-44FB-ADCB-02F70AD2380F}" sibTransId="{ACD042D5-90CF-409E-AC14-0E34896A6BF5}"/>
    <dgm:cxn modelId="{E6CBF3E6-D14A-4011-98C7-3A4388834753}" srcId="{4ADB7432-31F1-4559-8EDA-E36F676B5273}" destId="{92919675-00B8-45CF-8337-7F4EEDE9ACAC}" srcOrd="0" destOrd="0" parTransId="{61EC72A8-B7B3-43F3-A96F-0760C834C1F1}" sibTransId="{6647C171-87C3-4B90-9BED-4A83A9183360}"/>
    <dgm:cxn modelId="{AEF7A492-E47F-4324-BC8F-6493FEDE01D7}" srcId="{92919675-00B8-45CF-8337-7F4EEDE9ACAC}" destId="{5F5C2AFE-FC07-4988-8929-96EDC8B17F89}" srcOrd="1" destOrd="0" parTransId="{B9C44E65-8C09-4323-8998-61C75FB9A60D}" sibTransId="{6A608CDF-F547-4C7C-83C9-46200F75F689}"/>
    <dgm:cxn modelId="{7593B444-977C-42CC-B679-D5957830839C}" type="presOf" srcId="{4ADB7432-31F1-4559-8EDA-E36F676B5273}" destId="{65EE9F31-1F2E-4966-8334-FBA582203AAF}" srcOrd="0" destOrd="0" presId="urn:microsoft.com/office/officeart/2005/8/layout/vList2"/>
    <dgm:cxn modelId="{0E9533E8-54AC-418C-9C7B-EFCCF890937F}" type="presParOf" srcId="{65EE9F31-1F2E-4966-8334-FBA582203AAF}" destId="{1664A641-0144-408D-9868-A0D43BC8D30C}" srcOrd="0" destOrd="0" presId="urn:microsoft.com/office/officeart/2005/8/layout/vList2"/>
    <dgm:cxn modelId="{DEF82562-0758-468A-A3F2-D337F34F5E68}" type="presParOf" srcId="{65EE9F31-1F2E-4966-8334-FBA582203AAF}" destId="{7ED02173-9FEE-426D-9713-57610F68D6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77608-4EC1-4BF0-8210-D9E56EBDED42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EF3F-E296-4128-AE48-57D9FC7E6D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95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C1F721-AA1C-4AC5-84B2-ABC10CD5C0EF}" type="slidenum">
              <a:rPr lang="it-IT" altLang="it-IT" smtClean="0"/>
              <a:pPr/>
              <a:t>6</a:t>
            </a:fld>
            <a:endParaRPr lang="it-IT" altLang="it-IT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113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76456" y="6309324"/>
            <a:ext cx="442392" cy="29311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18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F48C141-35F5-474A-8359-0230A6ECFBCF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8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F48C141-35F5-474A-8359-0230A6ECFBCF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4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76456" y="6309324"/>
            <a:ext cx="442392" cy="29311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D3CC50C-72BD-48D5-A21F-55A77B5B314B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38952"/>
            <a:ext cx="2495238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8676456" y="6309324"/>
            <a:ext cx="442392" cy="2931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31C55D-BB7C-4FEA-B497-A7FBB2453B41}" type="slidenum">
              <a:rPr lang="it-IT" sz="1050" smtClean="0"/>
              <a:pPr/>
              <a:t>‹N›</a:t>
            </a:fld>
            <a:endParaRPr lang="it-IT" sz="10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38952"/>
            <a:ext cx="2495238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8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8676456" y="6309324"/>
            <a:ext cx="442392" cy="2931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31C55D-BB7C-4FEA-B497-A7FBB2453B41}" type="slidenum">
              <a:rPr lang="it-IT" sz="1050" smtClean="0"/>
              <a:pPr/>
              <a:t>‹N›</a:t>
            </a:fld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277918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8676456" y="6309324"/>
            <a:ext cx="442392" cy="2931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31C55D-BB7C-4FEA-B497-A7FBB2453B41}" type="slidenum">
              <a:rPr lang="it-IT" sz="1050" smtClean="0"/>
              <a:pPr/>
              <a:t>‹N›</a:t>
            </a:fld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11652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F48C141-35F5-474A-8359-0230A6ECFBCF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18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F48C141-35F5-474A-8359-0230A6ECFBCF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0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F48C141-35F5-474A-8359-0230A6ECFBCF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55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F48C141-35F5-474A-8359-0230A6ECFBCF}" type="datetimeFigureOut">
              <a:rPr lang="it-IT" smtClean="0"/>
              <a:t>01/03/2018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64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76456" y="6309324"/>
            <a:ext cx="442392" cy="29311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D3CC50C-72BD-48D5-A21F-55A77B5B3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6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6067"/>
            <a:ext cx="7772400" cy="2474387"/>
          </a:xfrm>
        </p:spPr>
        <p:txBody>
          <a:bodyPr>
            <a:normAutofit/>
          </a:bodyPr>
          <a:lstStyle/>
          <a:p>
            <a:r>
              <a:rPr lang="it-IT" dirty="0"/>
              <a:t>Stover4Value - Tecnologia, soluzioni logistiche e tecnologiche per produzione di </a:t>
            </a:r>
            <a:r>
              <a:rPr lang="it-IT" dirty="0" err="1"/>
              <a:t>biofuels</a:t>
            </a:r>
            <a:r>
              <a:rPr lang="it-IT" dirty="0"/>
              <a:t> e </a:t>
            </a:r>
            <a:r>
              <a:rPr lang="it-IT" dirty="0" err="1"/>
              <a:t>biobased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 a partire dagli stocchi di mais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Partners</a:t>
            </a:r>
            <a:r>
              <a:rPr lang="it-IT" dirty="0" smtClean="0"/>
              <a:t>: OLIMAC e </a:t>
            </a:r>
            <a:r>
              <a:rPr lang="it-IT" dirty="0" err="1" smtClean="0"/>
              <a:t>Staengineering</a:t>
            </a:r>
            <a:endParaRPr lang="it-IT" dirty="0" smtClean="0"/>
          </a:p>
          <a:p>
            <a:r>
              <a:rPr lang="it-IT" dirty="0" smtClean="0"/>
              <a:t>OR: DISAFA – UNITO</a:t>
            </a:r>
          </a:p>
          <a:p>
            <a:endParaRPr lang="it-IT" dirty="0"/>
          </a:p>
          <a:p>
            <a:r>
              <a:rPr lang="it-IT" dirty="0" smtClean="0"/>
              <a:t>Polo CGREEN, 1/3/2018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86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74" y="135467"/>
            <a:ext cx="7609839" cy="5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</a:t>
            </a:r>
            <a:r>
              <a:rPr lang="it-IT" dirty="0" err="1" smtClean="0"/>
              <a:t>Packages</a:t>
            </a:r>
            <a:r>
              <a:rPr lang="it-IT" dirty="0" smtClean="0"/>
              <a:t> del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WP0 – management</a:t>
            </a:r>
          </a:p>
          <a:p>
            <a:r>
              <a:rPr lang="it-IT" dirty="0"/>
              <a:t>WP1 – messa a punto dispositivo convogliatore testata OLIMAC per sfalcio - andanatura stocchi (OLIMAC)</a:t>
            </a:r>
          </a:p>
          <a:p>
            <a:r>
              <a:rPr lang="it-IT" dirty="0"/>
              <a:t>WP2– analisi dei cantieri di raccolta, trasporto e stoccaggio (DISAFA, STAENGINEERING)</a:t>
            </a:r>
          </a:p>
          <a:p>
            <a:r>
              <a:rPr lang="it-IT" dirty="0"/>
              <a:t>WP3 – produzione di molecole per </a:t>
            </a:r>
            <a:r>
              <a:rPr lang="it-IT" dirty="0" err="1"/>
              <a:t>biobased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  (UNITO)</a:t>
            </a:r>
          </a:p>
          <a:p>
            <a:r>
              <a:rPr lang="it-IT" dirty="0"/>
              <a:t>WP4 – produzione di metano   (STAENGINEERING)</a:t>
            </a:r>
          </a:p>
          <a:p>
            <a:r>
              <a:rPr lang="it-IT" dirty="0"/>
              <a:t>WP5 – Business </a:t>
            </a:r>
            <a:r>
              <a:rPr lang="it-IT" dirty="0" err="1"/>
              <a:t>plan</a:t>
            </a:r>
            <a:r>
              <a:rPr lang="it-IT" dirty="0"/>
              <a:t> e analisi LCA dell’innovazione proposta (DISAFA)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21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2^ Prototipo Testata con </a:t>
            </a:r>
            <a:r>
              <a:rPr lang="it-IT" dirty="0" err="1" smtClean="0"/>
              <a:t>andanatore</a:t>
            </a:r>
            <a:endParaRPr lang="it-IT" dirty="0"/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7" y="1401904"/>
            <a:ext cx="7681626" cy="405419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Primo prototipo: 48% stocchi raccolti, residuo senza terra</a:t>
            </a:r>
          </a:p>
          <a:p>
            <a:pPr marL="0" indent="0">
              <a:buNone/>
            </a:pPr>
            <a:r>
              <a:rPr lang="it-IT" dirty="0" smtClean="0"/>
              <a:t>Tradizionale: 65% raccolta, 22% residuo terroso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33" y="1"/>
            <a:ext cx="2472267" cy="15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A062B34-8A3C-49C5-B9B5-BA8516EE0A11}"/>
              </a:ext>
            </a:extLst>
          </p:cNvPr>
          <p:cNvSpPr txBox="1"/>
          <p:nvPr/>
        </p:nvSpPr>
        <p:spPr>
          <a:xfrm>
            <a:off x="1794934" y="558979"/>
            <a:ext cx="7255933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100" dirty="0" smtClean="0">
                <a:latin typeface="Garamond" panose="02020404030301010803" pitchFamily="18" charset="0"/>
              </a:rPr>
              <a:t>Utilizzo di stocchi di mais (</a:t>
            </a:r>
            <a:r>
              <a:rPr lang="it-IT" sz="2100" i="1" dirty="0" err="1" smtClean="0">
                <a:latin typeface="Garamond" panose="02020404030301010803" pitchFamily="18" charset="0"/>
              </a:rPr>
              <a:t>Zea</a:t>
            </a:r>
            <a:r>
              <a:rPr lang="it-IT" sz="2100" i="1" dirty="0" smtClean="0">
                <a:latin typeface="Garamond" panose="02020404030301010803" pitchFamily="18" charset="0"/>
              </a:rPr>
              <a:t> mais</a:t>
            </a:r>
            <a:r>
              <a:rPr lang="it-IT" sz="2100" dirty="0" smtClean="0">
                <a:latin typeface="Garamond" panose="02020404030301010803" pitchFamily="18" charset="0"/>
              </a:rPr>
              <a:t>) come substrato di allevamento per larve di mosca soldato (</a:t>
            </a:r>
            <a:r>
              <a:rPr lang="it-IT" sz="2100" i="1" dirty="0" smtClean="0">
                <a:latin typeface="Garamond" panose="02020404030301010803" pitchFamily="18" charset="0"/>
              </a:rPr>
              <a:t>Hermetia Illucens</a:t>
            </a:r>
            <a:r>
              <a:rPr lang="it-IT" sz="2100" dirty="0" smtClean="0">
                <a:latin typeface="Garamond" panose="02020404030301010803" pitchFamily="18" charset="0"/>
              </a:rPr>
              <a:t>) per la produzione di proteine e grassi animali per il comparto zootecnico</a:t>
            </a:r>
            <a:endParaRPr lang="it-IT" sz="2100" dirty="0">
              <a:latin typeface="Garamond" panose="020204040303010108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4934" y="112023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Garamond" panose="020204040303010108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Laura Gasco &amp; Marco </a:t>
            </a:r>
            <a:r>
              <a:rPr lang="it-IT" b="1" dirty="0" err="1" smtClean="0">
                <a:latin typeface="Garamond" panose="020204040303010108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Meneguz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59DCCAD-AAD1-4D4A-B15E-2D94011B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327" y="3351845"/>
            <a:ext cx="2686176" cy="1635297"/>
          </a:xfrm>
          <a:prstGeom prst="rect">
            <a:avLst/>
          </a:prstGeom>
          <a:ln w="0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185DD4A-951E-47D8-8558-7FA16217D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" y="4275667"/>
            <a:ext cx="1923808" cy="1183897"/>
          </a:xfrm>
          <a:prstGeom prst="rect">
            <a:avLst/>
          </a:prstGeom>
          <a:ln w="0"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F70176A-B116-49CB-880D-AC2F1C667B5F}"/>
              </a:ext>
            </a:extLst>
          </p:cNvPr>
          <p:cNvSpPr txBox="1"/>
          <p:nvPr/>
        </p:nvSpPr>
        <p:spPr>
          <a:xfrm>
            <a:off x="1624694" y="4275667"/>
            <a:ext cx="1048632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25%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CCA510D-1397-42F4-8A1B-F69180CA0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" y="2755108"/>
            <a:ext cx="1923808" cy="1316067"/>
          </a:xfrm>
          <a:prstGeom prst="rect">
            <a:avLst/>
          </a:prstGeom>
          <a:ln w="0">
            <a:noFill/>
          </a:ln>
        </p:spPr>
      </p:pic>
      <p:sp>
        <p:nvSpPr>
          <p:cNvPr id="10" name="Uguale a 12">
            <a:extLst>
              <a:ext uri="{FF2B5EF4-FFF2-40B4-BE49-F238E27FC236}">
                <a16:creationId xmlns="" xmlns:a16="http://schemas.microsoft.com/office/drawing/2014/main" id="{7AF6FD84-3035-4731-9E91-39407510FC53}"/>
              </a:ext>
            </a:extLst>
          </p:cNvPr>
          <p:cNvSpPr/>
          <p:nvPr/>
        </p:nvSpPr>
        <p:spPr>
          <a:xfrm>
            <a:off x="6196503" y="3798543"/>
            <a:ext cx="1173431" cy="663320"/>
          </a:xfrm>
          <a:prstGeom prst="mathEqual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1" name="Segno di addizione 5">
            <a:extLst>
              <a:ext uri="{FF2B5EF4-FFF2-40B4-BE49-F238E27FC236}">
                <a16:creationId xmlns="" xmlns:a16="http://schemas.microsoft.com/office/drawing/2014/main" id="{6DE5146E-9C9B-4501-9BFD-667295ABB1DD}"/>
              </a:ext>
            </a:extLst>
          </p:cNvPr>
          <p:cNvSpPr/>
          <p:nvPr/>
        </p:nvSpPr>
        <p:spPr>
          <a:xfrm>
            <a:off x="2702716" y="3798543"/>
            <a:ext cx="810364" cy="663320"/>
          </a:xfrm>
          <a:prstGeom prst="mathPlus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AC24DC13-E3EB-4755-94EA-3B06D4077F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08" y="3415958"/>
            <a:ext cx="1421718" cy="1291136"/>
          </a:xfrm>
          <a:prstGeom prst="rect">
            <a:avLst/>
          </a:prstGeom>
          <a:ln w="0"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04277AC0-E1A1-474E-97EB-67441D28AEE8}"/>
              </a:ext>
            </a:extLst>
          </p:cNvPr>
          <p:cNvSpPr txBox="1"/>
          <p:nvPr/>
        </p:nvSpPr>
        <p:spPr>
          <a:xfrm>
            <a:off x="30859" y="2282156"/>
            <a:ext cx="3762764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DIETA CONTROLLO (MIX CEREALI)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0BEEED0B-F8A7-46A7-A1D1-2BDE713BEE79}"/>
              </a:ext>
            </a:extLst>
          </p:cNvPr>
          <p:cNvSpPr txBox="1"/>
          <p:nvPr/>
        </p:nvSpPr>
        <p:spPr>
          <a:xfrm>
            <a:off x="931476" y="5514373"/>
            <a:ext cx="10486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STOCCHI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F3CA618E-D44F-4757-B885-0FF28643CB76}"/>
              </a:ext>
            </a:extLst>
          </p:cNvPr>
          <p:cNvSpPr txBox="1"/>
          <p:nvPr/>
        </p:nvSpPr>
        <p:spPr>
          <a:xfrm>
            <a:off x="4067205" y="5026102"/>
            <a:ext cx="1846399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LARVE DI MOSCA SOLDATO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58F6C00C-EAC5-4048-956F-D34BC37818A8}"/>
              </a:ext>
            </a:extLst>
          </p:cNvPr>
          <p:cNvSpPr txBox="1"/>
          <p:nvPr/>
        </p:nvSpPr>
        <p:spPr>
          <a:xfrm>
            <a:off x="7088009" y="4799963"/>
            <a:ext cx="2053338" cy="92333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NO DIFFERENZE CON IL CONTROLLO</a:t>
            </a:r>
          </a:p>
          <a:p>
            <a:pPr algn="ctr"/>
            <a:r>
              <a:rPr lang="it-IT" dirty="0"/>
              <a:t>(PESI FINALI LARVE)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1420041B-9269-4370-B12D-88D91766D8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3" y="195862"/>
            <a:ext cx="958010" cy="9523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38952"/>
            <a:ext cx="2495238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/>
          </p:nvPr>
        </p:nvGraphicFramePr>
        <p:xfrm>
          <a:off x="611560" y="1770835"/>
          <a:ext cx="8352928" cy="266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53943099"/>
              </p:ext>
            </p:extLst>
          </p:nvPr>
        </p:nvGraphicFramePr>
        <p:xfrm>
          <a:off x="762696" y="4361077"/>
          <a:ext cx="7432340" cy="164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4844"/>
            <a:ext cx="9144000" cy="13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7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5D90EDB3-1EAA-44B6-8988-E57EAC055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778047"/>
              </p:ext>
            </p:extLst>
          </p:nvPr>
        </p:nvGraphicFramePr>
        <p:xfrm>
          <a:off x="611560" y="1628800"/>
          <a:ext cx="8397552" cy="266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EB7B44F5-678F-4DFC-AC22-90075CC2716C}"/>
              </a:ext>
            </a:extLst>
          </p:cNvPr>
          <p:cNvSpPr/>
          <p:nvPr/>
        </p:nvSpPr>
        <p:spPr>
          <a:xfrm>
            <a:off x="2272004" y="399238"/>
            <a:ext cx="453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Stover4Value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disaf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disafa" id="{63956CD8-F47A-46BE-A010-618F4058AF4E}" vid="{B4CAFFE1-80A3-47E2-B997-8FBC3A69A68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Tema_disafa</Template>
  <TotalTime>184</TotalTime>
  <Words>273</Words>
  <Application>Microsoft Office PowerPoint</Application>
  <PresentationFormat>Presentazione su schermo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Calibri</vt:lpstr>
      <vt:lpstr>Garamond</vt:lpstr>
      <vt:lpstr>Times New Roman</vt:lpstr>
      <vt:lpstr>Wingdings</vt:lpstr>
      <vt:lpstr>Tema_disafa</vt:lpstr>
      <vt:lpstr>Stover4Value - Tecnologia, soluzioni logistiche e tecnologiche per produzione di biofuels e biobased materials a partire dagli stocchi di mais</vt:lpstr>
      <vt:lpstr>Presentazione standard di PowerPoint</vt:lpstr>
      <vt:lpstr>Work Packages del progetto</vt:lpstr>
      <vt:lpstr>2^ Prototipo Testata con andanatore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remigio berruto</dc:creator>
  <cp:lastModifiedBy>remigio berruto</cp:lastModifiedBy>
  <cp:revision>20</cp:revision>
  <dcterms:created xsi:type="dcterms:W3CDTF">2016-11-21T22:49:35Z</dcterms:created>
  <dcterms:modified xsi:type="dcterms:W3CDTF">2018-03-01T07:52:09Z</dcterms:modified>
</cp:coreProperties>
</file>