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696" r:id="rId5"/>
    <p:sldMasterId id="2147483660" r:id="rId6"/>
    <p:sldMasterId id="2147483684" r:id="rId7"/>
    <p:sldMasterId id="2147483721" r:id="rId8"/>
    <p:sldMasterId id="2147483751" r:id="rId9"/>
    <p:sldMasterId id="2147483755" r:id="rId10"/>
    <p:sldMasterId id="2147483768" r:id="rId11"/>
    <p:sldMasterId id="2147483771" r:id="rId12"/>
    <p:sldMasterId id="2147483785" r:id="rId13"/>
  </p:sldMasterIdLst>
  <p:notesMasterIdLst>
    <p:notesMasterId r:id="rId22"/>
  </p:notesMasterIdLst>
  <p:handoutMasterIdLst>
    <p:handoutMasterId r:id="rId23"/>
  </p:handoutMasterIdLst>
  <p:sldIdLst>
    <p:sldId id="415" r:id="rId14"/>
    <p:sldId id="257" r:id="rId15"/>
    <p:sldId id="258" r:id="rId16"/>
    <p:sldId id="352" r:id="rId17"/>
    <p:sldId id="416" r:id="rId18"/>
    <p:sldId id="417" r:id="rId19"/>
    <p:sldId id="418" r:id="rId20"/>
    <p:sldId id="419" r:id="rId21"/>
  </p:sldIdLst>
  <p:sldSz cx="9144000" cy="5143500" type="screen16x9"/>
  <p:notesSz cx="6858000" cy="9296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5" autoAdjust="0"/>
    <p:restoredTop sz="94175" autoAdjust="0"/>
  </p:normalViewPr>
  <p:slideViewPr>
    <p:cSldViewPr>
      <p:cViewPr varScale="1">
        <p:scale>
          <a:sx n="74" d="100"/>
          <a:sy n="74" d="100"/>
        </p:scale>
        <p:origin x="72" y="182"/>
      </p:cViewPr>
      <p:guideLst>
        <p:guide orient="horz" pos="667"/>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6643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66435"/>
          </a:xfrm>
          <a:prstGeom prst="rect">
            <a:avLst/>
          </a:prstGeom>
        </p:spPr>
        <p:txBody>
          <a:bodyPr vert="horz" lIns="91440" tIns="45720" rIns="91440" bIns="45720" rtlCol="0"/>
          <a:lstStyle>
            <a:lvl1pPr algn="r">
              <a:defRPr sz="1200"/>
            </a:lvl1pPr>
          </a:lstStyle>
          <a:p>
            <a:fld id="{94B749E4-D061-4162-84F7-8D8CC9E27F61}" type="datetimeFigureOut">
              <a:rPr lang="it-IT" smtClean="0"/>
              <a:t>24/07/2018</a:t>
            </a:fld>
            <a:endParaRPr lang="it-IT"/>
          </a:p>
        </p:txBody>
      </p:sp>
      <p:sp>
        <p:nvSpPr>
          <p:cNvPr id="4" name="Segnaposto piè di pagina 3"/>
          <p:cNvSpPr>
            <a:spLocks noGrp="1"/>
          </p:cNvSpPr>
          <p:nvPr>
            <p:ph type="ftr" sz="quarter" idx="2"/>
          </p:nvPr>
        </p:nvSpPr>
        <p:spPr>
          <a:xfrm>
            <a:off x="0" y="8829968"/>
            <a:ext cx="2971800" cy="46643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829968"/>
            <a:ext cx="2971800" cy="466434"/>
          </a:xfrm>
          <a:prstGeom prst="rect">
            <a:avLst/>
          </a:prstGeom>
        </p:spPr>
        <p:txBody>
          <a:bodyPr vert="horz" lIns="91440" tIns="45720" rIns="91440" bIns="45720" rtlCol="0" anchor="b"/>
          <a:lstStyle>
            <a:lvl1pPr algn="r">
              <a:defRPr sz="1200"/>
            </a:lvl1pPr>
          </a:lstStyle>
          <a:p>
            <a:fld id="{CBF61B39-F17F-420F-8E4B-FD68520AFD98}" type="slidenum">
              <a:rPr lang="it-IT" smtClean="0"/>
              <a:t>‹N›</a:t>
            </a:fld>
            <a:endParaRPr lang="it-IT"/>
          </a:p>
        </p:txBody>
      </p:sp>
    </p:spTree>
    <p:extLst>
      <p:ext uri="{BB962C8B-B14F-4D97-AF65-F5344CB8AC3E}">
        <p14:creationId xmlns:p14="http://schemas.microsoft.com/office/powerpoint/2010/main" val="2173685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66435"/>
          </a:xfrm>
          <a:prstGeom prst="rect">
            <a:avLst/>
          </a:prstGeom>
        </p:spPr>
        <p:txBody>
          <a:bodyPr vert="horz" lIns="91440" tIns="45720" rIns="91440" bIns="45720" rtlCol="0"/>
          <a:lstStyle>
            <a:lvl1pPr algn="r">
              <a:defRPr sz="1200"/>
            </a:lvl1pPr>
          </a:lstStyle>
          <a:p>
            <a:fld id="{058573D6-D812-4585-8343-8B76341C0272}" type="datetimeFigureOut">
              <a:rPr lang="en-GB" smtClean="0"/>
              <a:t>24/07/2018</a:t>
            </a:fld>
            <a:endParaRPr lang="en-GB"/>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2971800" cy="4664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1440" tIns="45720" rIns="91440" bIns="45720" rtlCol="0" anchor="b"/>
          <a:lstStyle>
            <a:lvl1pPr algn="r">
              <a:defRPr sz="1200"/>
            </a:lvl1pPr>
          </a:lstStyle>
          <a:p>
            <a:fld id="{84884C4E-EC1C-49A3-BEC7-17E62F76678A}" type="slidenum">
              <a:rPr lang="en-GB" smtClean="0"/>
              <a:t>‹N›</a:t>
            </a:fld>
            <a:endParaRPr lang="en-GB"/>
          </a:p>
        </p:txBody>
      </p:sp>
    </p:spTree>
    <p:extLst>
      <p:ext uri="{BB962C8B-B14F-4D97-AF65-F5344CB8AC3E}">
        <p14:creationId xmlns:p14="http://schemas.microsoft.com/office/powerpoint/2010/main" val="335440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884C4E-EC1C-49A3-BEC7-17E62F76678A}" type="slidenum">
              <a:rPr lang="en-GB" smtClean="0"/>
              <a:t>4</a:t>
            </a:fld>
            <a:endParaRPr lang="en-GB"/>
          </a:p>
        </p:txBody>
      </p:sp>
    </p:spTree>
    <p:extLst>
      <p:ext uri="{BB962C8B-B14F-4D97-AF65-F5344CB8AC3E}">
        <p14:creationId xmlns:p14="http://schemas.microsoft.com/office/powerpoint/2010/main" val="117492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884C4E-EC1C-49A3-BEC7-17E62F76678A}" type="slidenum">
              <a:rPr lang="en-GB" smtClean="0"/>
              <a:t>5</a:t>
            </a:fld>
            <a:endParaRPr lang="en-GB"/>
          </a:p>
        </p:txBody>
      </p:sp>
    </p:spTree>
    <p:extLst>
      <p:ext uri="{BB962C8B-B14F-4D97-AF65-F5344CB8AC3E}">
        <p14:creationId xmlns:p14="http://schemas.microsoft.com/office/powerpoint/2010/main" val="394932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884C4E-EC1C-49A3-BEC7-17E62F76678A}" type="slidenum">
              <a:rPr lang="en-GB" smtClean="0"/>
              <a:t>6</a:t>
            </a:fld>
            <a:endParaRPr lang="en-GB"/>
          </a:p>
        </p:txBody>
      </p:sp>
    </p:spTree>
    <p:extLst>
      <p:ext uri="{BB962C8B-B14F-4D97-AF65-F5344CB8AC3E}">
        <p14:creationId xmlns:p14="http://schemas.microsoft.com/office/powerpoint/2010/main" val="182659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884C4E-EC1C-49A3-BEC7-17E62F76678A}" type="slidenum">
              <a:rPr lang="en-GB" smtClean="0"/>
              <a:t>7</a:t>
            </a:fld>
            <a:endParaRPr lang="en-GB"/>
          </a:p>
        </p:txBody>
      </p:sp>
    </p:spTree>
    <p:extLst>
      <p:ext uri="{BB962C8B-B14F-4D97-AF65-F5344CB8AC3E}">
        <p14:creationId xmlns:p14="http://schemas.microsoft.com/office/powerpoint/2010/main" val="90331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884C4E-EC1C-49A3-BEC7-17E62F76678A}" type="slidenum">
              <a:rPr lang="en-GB" smtClean="0"/>
              <a:t>8</a:t>
            </a:fld>
            <a:endParaRPr lang="en-GB"/>
          </a:p>
        </p:txBody>
      </p:sp>
    </p:spTree>
    <p:extLst>
      <p:ext uri="{BB962C8B-B14F-4D97-AF65-F5344CB8AC3E}">
        <p14:creationId xmlns:p14="http://schemas.microsoft.com/office/powerpoint/2010/main" val="235353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8613"/>
            <a:ext cx="7772400" cy="1101725"/>
          </a:xfrm>
          <a:prstGeom prst="rect">
            <a:avLst/>
          </a:prstGeom>
        </p:spPr>
        <p:txBody>
          <a:bodyPr/>
          <a:lstStyle>
            <a:lvl1pPr>
              <a:defRPr sz="2800" b="1"/>
            </a:lvl1pPr>
          </a:lstStyle>
          <a:p>
            <a:r>
              <a:rPr lang="it-IT" dirty="0"/>
              <a:t>Fare clic per modificare lo stile del titolo</a:t>
            </a:r>
          </a:p>
        </p:txBody>
      </p:sp>
      <p:sp>
        <p:nvSpPr>
          <p:cNvPr id="3" name="Sottotitolo 2"/>
          <p:cNvSpPr>
            <a:spLocks noGrp="1"/>
          </p:cNvSpPr>
          <p:nvPr>
            <p:ph type="subTitle" idx="1"/>
          </p:nvPr>
        </p:nvSpPr>
        <p:spPr>
          <a:xfrm>
            <a:off x="1371600" y="2914650"/>
            <a:ext cx="6400800" cy="1314450"/>
          </a:xfrm>
          <a:prstGeom prst="rect">
            <a:avLst/>
          </a:prstGeo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7"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205099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a:xfrm>
            <a:off x="251520" y="915566"/>
            <a:ext cx="8640960" cy="3678659"/>
          </a:xfrm>
          <a:prstGeom prst="rect">
            <a:avLst/>
          </a:prstGeom>
        </p:spPr>
        <p:txBody>
          <a:bodyPr vert="eaVert"/>
          <a:lstStyle>
            <a:lvl1pPr>
              <a:defRPr sz="2000"/>
            </a:lvl1pPr>
            <a:lvl2pPr>
              <a:defRPr sz="1800"/>
            </a:lvl2pPr>
            <a:lvl3pPr>
              <a:defRPr sz="1600"/>
            </a:lvl3pPr>
            <a:lvl4pPr>
              <a:defRPr sz="1400"/>
            </a:lvl4pPr>
            <a:lvl5pPr>
              <a:defRPr sz="14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243328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5565"/>
            <a:ext cx="2263080" cy="3678659"/>
          </a:xfrm>
          <a:prstGeom prst="rect">
            <a:avLst/>
          </a:prstGeom>
        </p:spPr>
        <p:txBody>
          <a:bodyPr vert="eaVert"/>
          <a:lstStyle>
            <a:lvl1pPr>
              <a:defRPr sz="2800" b="1"/>
            </a:lvl1pPr>
          </a:lstStyle>
          <a:p>
            <a:r>
              <a:rPr lang="it-IT" dirty="0"/>
              <a:t>Fare clic per modificare lo stile del titolo</a:t>
            </a:r>
          </a:p>
        </p:txBody>
      </p:sp>
      <p:sp>
        <p:nvSpPr>
          <p:cNvPr id="3" name="Segnaposto testo verticale 2"/>
          <p:cNvSpPr>
            <a:spLocks noGrp="1"/>
          </p:cNvSpPr>
          <p:nvPr>
            <p:ph type="body" orient="vert" idx="1"/>
          </p:nvPr>
        </p:nvSpPr>
        <p:spPr>
          <a:xfrm>
            <a:off x="251520" y="915565"/>
            <a:ext cx="6225480" cy="3678659"/>
          </a:xfrm>
          <a:prstGeom prst="rect">
            <a:avLst/>
          </a:prstGeom>
        </p:spPr>
        <p:txBody>
          <a:bodyPr vert="eaVert"/>
          <a:lstStyle>
            <a:lvl1pPr>
              <a:defRPr sz="1800"/>
            </a:lvl1pPr>
            <a:lvl2pPr>
              <a:defRPr sz="1600"/>
            </a:lvl2pPr>
            <a:lvl3pPr>
              <a:defRPr sz="1400"/>
            </a:lvl3pPr>
            <a:lvl4pPr>
              <a:defRPr sz="1200"/>
            </a:lvl4pPr>
            <a:lvl5pPr>
              <a:defRPr sz="12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182548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u-Latn-CA"/>
          </a:p>
        </p:txBody>
      </p:sp>
      <p:sp>
        <p:nvSpPr>
          <p:cNvPr id="5" name="Segnaposto numero diapositiva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A39D9B75-C9A0-4026-8735-3A5ACE3C30F4}" type="slidenum">
              <a:rPr lang="it-IT"/>
              <a:pPr>
                <a:defRPr/>
              </a:pPr>
              <a:t>‹N›</a:t>
            </a:fld>
            <a:endParaRPr lang="it-IT"/>
          </a:p>
        </p:txBody>
      </p:sp>
    </p:spTree>
    <p:extLst>
      <p:ext uri="{BB962C8B-B14F-4D97-AF65-F5344CB8AC3E}">
        <p14:creationId xmlns:p14="http://schemas.microsoft.com/office/powerpoint/2010/main" val="2468577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3B5EC4F6-EFEF-40FD-BB7B-774ADD422CEC}" type="datetimeFigureOut">
              <a:rPr lang="it-IT" smtClean="0"/>
              <a:t>24/07/2018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D0B9ED-B208-4441-9FDB-6A690FEA0502}" type="slidenum">
              <a:rPr lang="it-IT" smtClean="0"/>
              <a:t>‹N›</a:t>
            </a:fld>
            <a:endParaRPr lang="it-IT"/>
          </a:p>
        </p:txBody>
      </p:sp>
      <p:sp>
        <p:nvSpPr>
          <p:cNvPr id="12" name="Segnaposto testo 11"/>
          <p:cNvSpPr>
            <a:spLocks noGrp="1"/>
          </p:cNvSpPr>
          <p:nvPr>
            <p:ph type="body" sz="quarter" idx="13" hasCustomPrompt="1"/>
          </p:nvPr>
        </p:nvSpPr>
        <p:spPr>
          <a:xfrm>
            <a:off x="0" y="2139702"/>
            <a:ext cx="7380312" cy="2189187"/>
          </a:xfrm>
          <a:prstGeom prst="rect">
            <a:avLst/>
          </a:prstGeom>
        </p:spPr>
        <p:txBody>
          <a:bodyPr lIns="360000" tIns="0" rIns="0" bIns="0"/>
          <a:lstStyle>
            <a:lvl1pPr marL="0" indent="0">
              <a:buNone/>
              <a:defRPr lang="it-IT" sz="5000" b="1" kern="1200" dirty="0" smtClean="0">
                <a:solidFill>
                  <a:srgbClr val="C00000"/>
                </a:solidFill>
                <a:latin typeface="Corbel" panose="020B0503020204020204" pitchFamily="34" charset="0"/>
                <a:ea typeface="+mn-ea"/>
                <a:cs typeface="+mn-cs"/>
              </a:defRPr>
            </a:lvl1pPr>
            <a:lvl2pPr marL="457200" indent="0">
              <a:buNone/>
              <a:defRPr lang="it-IT" sz="5000" b="1" kern="1200" dirty="0" smtClean="0">
                <a:solidFill>
                  <a:srgbClr val="C00000"/>
                </a:solidFill>
                <a:latin typeface="Corbel" panose="020B0503020204020204" pitchFamily="34" charset="0"/>
                <a:ea typeface="+mn-ea"/>
                <a:cs typeface="+mn-cs"/>
              </a:defRPr>
            </a:lvl2pPr>
            <a:lvl3pPr marL="914400" indent="0">
              <a:buNone/>
              <a:defRPr lang="it-IT" sz="5000" b="1" kern="1200" dirty="0" smtClean="0">
                <a:solidFill>
                  <a:srgbClr val="C00000"/>
                </a:solidFill>
                <a:latin typeface="Corbel" panose="020B0503020204020204" pitchFamily="34" charset="0"/>
                <a:ea typeface="+mn-ea"/>
                <a:cs typeface="+mn-cs"/>
              </a:defRPr>
            </a:lvl3pPr>
            <a:lvl4pPr marL="1371600" indent="0">
              <a:buNone/>
              <a:defRPr lang="it-IT" sz="5000" b="1" kern="1200" dirty="0" smtClean="0">
                <a:solidFill>
                  <a:srgbClr val="C00000"/>
                </a:solidFill>
                <a:latin typeface="Corbel" panose="020B0503020204020204" pitchFamily="34" charset="0"/>
                <a:ea typeface="+mn-ea"/>
                <a:cs typeface="+mn-cs"/>
              </a:defRPr>
            </a:lvl4pPr>
            <a:lvl5pPr marL="1828800" indent="0">
              <a:buNone/>
              <a:defRPr lang="it-IT" sz="5000" b="1" kern="1200" dirty="0">
                <a:solidFill>
                  <a:srgbClr val="C00000"/>
                </a:solidFill>
                <a:latin typeface="Corbel" panose="020B0503020204020204" pitchFamily="34" charset="0"/>
                <a:ea typeface="+mn-ea"/>
                <a:cs typeface="+mn-cs"/>
              </a:defRPr>
            </a:lvl5pPr>
          </a:lstStyle>
          <a:p>
            <a:pPr lvl="0"/>
            <a:r>
              <a:rPr lang="it-IT" dirty="0"/>
              <a:t>Ringraziamenti</a:t>
            </a:r>
          </a:p>
        </p:txBody>
      </p:sp>
      <p:pic>
        <p:nvPicPr>
          <p:cNvPr id="7" name="Immagine 6">
            <a:extLst>
              <a:ext uri="{FF2B5EF4-FFF2-40B4-BE49-F238E27FC236}">
                <a16:creationId xmlns:a16="http://schemas.microsoft.com/office/drawing/2014/main" xmlns="" id="{28EF50C5-2FC0-4A73-990A-F1F8EE01F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46590"/>
            <a:ext cx="6019800" cy="796910"/>
          </a:xfrm>
          <a:prstGeom prst="rect">
            <a:avLst/>
          </a:prstGeom>
        </p:spPr>
      </p:pic>
    </p:spTree>
    <p:extLst>
      <p:ext uri="{BB962C8B-B14F-4D97-AF65-F5344CB8AC3E}">
        <p14:creationId xmlns:p14="http://schemas.microsoft.com/office/powerpoint/2010/main" val="1269178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67" name="Segnaposto immagine 266"/>
          <p:cNvSpPr>
            <a:spLocks noGrp="1"/>
          </p:cNvSpPr>
          <p:nvPr>
            <p:ph type="pic" sz="quarter" idx="23"/>
          </p:nvPr>
        </p:nvSpPr>
        <p:spPr>
          <a:xfrm>
            <a:off x="2917332" y="2043"/>
            <a:ext cx="6228181" cy="5143481"/>
          </a:xfrm>
          <a:custGeom>
            <a:avLst/>
            <a:gdLst>
              <a:gd name="connsiteX0" fmla="*/ 1437186 w 6228181"/>
              <a:gd name="connsiteY0" fmla="*/ 4714856 h 5143481"/>
              <a:gd name="connsiteX1" fmla="*/ 1872161 w 6228181"/>
              <a:gd name="connsiteY1" fmla="*/ 4714856 h 5143481"/>
              <a:gd name="connsiteX2" fmla="*/ 1437186 w 6228181"/>
              <a:gd name="connsiteY2" fmla="*/ 5143481 h 5143481"/>
              <a:gd name="connsiteX3" fmla="*/ 1437186 w 6228181"/>
              <a:gd name="connsiteY3" fmla="*/ 4286231 h 5143481"/>
              <a:gd name="connsiteX4" fmla="*/ 1872161 w 6228181"/>
              <a:gd name="connsiteY4" fmla="*/ 4286231 h 5143481"/>
              <a:gd name="connsiteX5" fmla="*/ 1437186 w 6228181"/>
              <a:gd name="connsiteY5" fmla="*/ 4714856 h 5143481"/>
              <a:gd name="connsiteX6" fmla="*/ 1000626 w 6228181"/>
              <a:gd name="connsiteY6" fmla="*/ 4286231 h 5143481"/>
              <a:gd name="connsiteX7" fmla="*/ 565649 w 6228181"/>
              <a:gd name="connsiteY7" fmla="*/ 4714856 h 5143481"/>
              <a:gd name="connsiteX8" fmla="*/ 565649 w 6228181"/>
              <a:gd name="connsiteY8" fmla="*/ 4714856 h 5143481"/>
              <a:gd name="connsiteX9" fmla="*/ 1000626 w 6228181"/>
              <a:gd name="connsiteY9" fmla="*/ 4286231 h 5143481"/>
              <a:gd name="connsiteX10" fmla="*/ 1437186 w 6228181"/>
              <a:gd name="connsiteY10" fmla="*/ 4286231 h 5143481"/>
              <a:gd name="connsiteX11" fmla="*/ 1000626 w 6228181"/>
              <a:gd name="connsiteY11" fmla="*/ 4714856 h 5143481"/>
              <a:gd name="connsiteX12" fmla="*/ 1000626 w 6228181"/>
              <a:gd name="connsiteY12" fmla="*/ 3428981 h 5143481"/>
              <a:gd name="connsiteX13" fmla="*/ 1000626 w 6228181"/>
              <a:gd name="connsiteY13" fmla="*/ 3857606 h 5143481"/>
              <a:gd name="connsiteX14" fmla="*/ 565649 w 6228181"/>
              <a:gd name="connsiteY14" fmla="*/ 4286231 h 5143481"/>
              <a:gd name="connsiteX15" fmla="*/ 565649 w 6228181"/>
              <a:gd name="connsiteY15" fmla="*/ 3857606 h 5143481"/>
              <a:gd name="connsiteX16" fmla="*/ 130673 w 6228181"/>
              <a:gd name="connsiteY16" fmla="*/ 3428981 h 5143481"/>
              <a:gd name="connsiteX17" fmla="*/ 0 w 6228181"/>
              <a:gd name="connsiteY17" fmla="*/ 3557748 h 5143481"/>
              <a:gd name="connsiteX18" fmla="*/ 0 w 6228181"/>
              <a:gd name="connsiteY18" fmla="*/ 3557747 h 5143481"/>
              <a:gd name="connsiteX19" fmla="*/ 1000626 w 6228181"/>
              <a:gd name="connsiteY19" fmla="*/ 3000356 h 5143481"/>
              <a:gd name="connsiteX20" fmla="*/ 565649 w 6228181"/>
              <a:gd name="connsiteY20" fmla="*/ 3428981 h 5143481"/>
              <a:gd name="connsiteX21" fmla="*/ 565649 w 6228181"/>
              <a:gd name="connsiteY21" fmla="*/ 3428981 h 5143481"/>
              <a:gd name="connsiteX22" fmla="*/ 130673 w 6228181"/>
              <a:gd name="connsiteY22" fmla="*/ 3000356 h 5143481"/>
              <a:gd name="connsiteX23" fmla="*/ 0 w 6228181"/>
              <a:gd name="connsiteY23" fmla="*/ 3129123 h 5143481"/>
              <a:gd name="connsiteX24" fmla="*/ 0 w 6228181"/>
              <a:gd name="connsiteY24" fmla="*/ 3129122 h 5143481"/>
              <a:gd name="connsiteX25" fmla="*/ 1000626 w 6228181"/>
              <a:gd name="connsiteY25" fmla="*/ 2571731 h 5143481"/>
              <a:gd name="connsiteX26" fmla="*/ 1437186 w 6228181"/>
              <a:gd name="connsiteY26" fmla="*/ 2571731 h 5143481"/>
              <a:gd name="connsiteX27" fmla="*/ 1000626 w 6228181"/>
              <a:gd name="connsiteY27" fmla="*/ 3000356 h 5143481"/>
              <a:gd name="connsiteX28" fmla="*/ 1000626 w 6228181"/>
              <a:gd name="connsiteY28" fmla="*/ 2571731 h 5143481"/>
              <a:gd name="connsiteX29" fmla="*/ 565649 w 6228181"/>
              <a:gd name="connsiteY29" fmla="*/ 1714505 h 5143481"/>
              <a:gd name="connsiteX30" fmla="*/ 565649 w 6228181"/>
              <a:gd name="connsiteY30" fmla="*/ 2143106 h 5143481"/>
              <a:gd name="connsiteX31" fmla="*/ 130673 w 6228181"/>
              <a:gd name="connsiteY31" fmla="*/ 2143106 h 5143481"/>
              <a:gd name="connsiteX32" fmla="*/ 1000626 w 6228181"/>
              <a:gd name="connsiteY32" fmla="*/ 1714500 h 5143481"/>
              <a:gd name="connsiteX33" fmla="*/ 1437186 w 6228181"/>
              <a:gd name="connsiteY33" fmla="*/ 1714500 h 5143481"/>
              <a:gd name="connsiteX34" fmla="*/ 1437186 w 6228181"/>
              <a:gd name="connsiteY34" fmla="*/ 1714503 h 5143481"/>
              <a:gd name="connsiteX35" fmla="*/ 1000626 w 6228181"/>
              <a:gd name="connsiteY35" fmla="*/ 1714503 h 5143481"/>
              <a:gd name="connsiteX36" fmla="*/ 565631 w 6228181"/>
              <a:gd name="connsiteY36" fmla="*/ 1285872 h 5143481"/>
              <a:gd name="connsiteX37" fmla="*/ 565649 w 6228181"/>
              <a:gd name="connsiteY37" fmla="*/ 1285872 h 5143481"/>
              <a:gd name="connsiteX38" fmla="*/ 130673 w 6228181"/>
              <a:gd name="connsiteY38" fmla="*/ 1714497 h 5143481"/>
              <a:gd name="connsiteX39" fmla="*/ 565649 w 6228181"/>
              <a:gd name="connsiteY39" fmla="*/ 1714497 h 5143481"/>
              <a:gd name="connsiteX40" fmla="*/ 1000626 w 6228181"/>
              <a:gd name="connsiteY40" fmla="*/ 1714497 h 5143481"/>
              <a:gd name="connsiteX41" fmla="*/ 1000626 w 6228181"/>
              <a:gd name="connsiteY41" fmla="*/ 1714478 h 5143481"/>
              <a:gd name="connsiteX42" fmla="*/ 1437167 w 6228181"/>
              <a:gd name="connsiteY42" fmla="*/ 1285875 h 5143481"/>
              <a:gd name="connsiteX43" fmla="*/ 1437183 w 6228181"/>
              <a:gd name="connsiteY43" fmla="*/ 1285875 h 5143481"/>
              <a:gd name="connsiteX44" fmla="*/ 1000626 w 6228181"/>
              <a:gd name="connsiteY44" fmla="*/ 1714500 h 5143481"/>
              <a:gd name="connsiteX45" fmla="*/ 565649 w 6228181"/>
              <a:gd name="connsiteY45" fmla="*/ 1714500 h 5143481"/>
              <a:gd name="connsiteX46" fmla="*/ 565649 w 6228181"/>
              <a:gd name="connsiteY46" fmla="*/ 1714503 h 5143481"/>
              <a:gd name="connsiteX47" fmla="*/ 130673 w 6228181"/>
              <a:gd name="connsiteY47" fmla="*/ 1714503 h 5143481"/>
              <a:gd name="connsiteX48" fmla="*/ 130673 w 6228181"/>
              <a:gd name="connsiteY48" fmla="*/ 2143106 h 5143481"/>
              <a:gd name="connsiteX49" fmla="*/ 130673 w 6228181"/>
              <a:gd name="connsiteY49" fmla="*/ 2571731 h 5143481"/>
              <a:gd name="connsiteX50" fmla="*/ 130673 w 6228181"/>
              <a:gd name="connsiteY50" fmla="*/ 3000356 h 5143481"/>
              <a:gd name="connsiteX51" fmla="*/ 130673 w 6228181"/>
              <a:gd name="connsiteY51" fmla="*/ 3428981 h 5143481"/>
              <a:gd name="connsiteX52" fmla="*/ 130673 w 6228181"/>
              <a:gd name="connsiteY52" fmla="*/ 3857606 h 5143481"/>
              <a:gd name="connsiteX53" fmla="*/ 130673 w 6228181"/>
              <a:gd name="connsiteY53" fmla="*/ 4286231 h 5143481"/>
              <a:gd name="connsiteX54" fmla="*/ 130673 w 6228181"/>
              <a:gd name="connsiteY54" fmla="*/ 4714856 h 5143481"/>
              <a:gd name="connsiteX55" fmla="*/ 130673 w 6228181"/>
              <a:gd name="connsiteY55" fmla="*/ 5143481 h 5143481"/>
              <a:gd name="connsiteX56" fmla="*/ 130673 w 6228181"/>
              <a:gd name="connsiteY56" fmla="*/ 5143481 h 5143481"/>
              <a:gd name="connsiteX57" fmla="*/ 130673 w 6228181"/>
              <a:gd name="connsiteY57" fmla="*/ 4714856 h 5143481"/>
              <a:gd name="connsiteX58" fmla="*/ 130673 w 6228181"/>
              <a:gd name="connsiteY58" fmla="*/ 4286231 h 5143481"/>
              <a:gd name="connsiteX59" fmla="*/ 130673 w 6228181"/>
              <a:gd name="connsiteY59" fmla="*/ 3857606 h 5143481"/>
              <a:gd name="connsiteX60" fmla="*/ 130673 w 6228181"/>
              <a:gd name="connsiteY60" fmla="*/ 3428981 h 5143481"/>
              <a:gd name="connsiteX61" fmla="*/ 130673 w 6228181"/>
              <a:gd name="connsiteY61" fmla="*/ 3000356 h 5143481"/>
              <a:gd name="connsiteX62" fmla="*/ 130673 w 6228181"/>
              <a:gd name="connsiteY62" fmla="*/ 2571731 h 5143481"/>
              <a:gd name="connsiteX63" fmla="*/ 130673 w 6228181"/>
              <a:gd name="connsiteY63" fmla="*/ 2143106 h 5143481"/>
              <a:gd name="connsiteX64" fmla="*/ 130673 w 6228181"/>
              <a:gd name="connsiteY64" fmla="*/ 1714505 h 5143481"/>
              <a:gd name="connsiteX65" fmla="*/ 0 w 6228181"/>
              <a:gd name="connsiteY65" fmla="*/ 1843271 h 5143481"/>
              <a:gd name="connsiteX66" fmla="*/ 0 w 6228181"/>
              <a:gd name="connsiteY66" fmla="*/ 1843265 h 5143481"/>
              <a:gd name="connsiteX67" fmla="*/ 130673 w 6228181"/>
              <a:gd name="connsiteY67" fmla="*/ 1714497 h 5143481"/>
              <a:gd name="connsiteX68" fmla="*/ 0 w 6228181"/>
              <a:gd name="connsiteY68" fmla="*/ 1714497 h 5143481"/>
              <a:gd name="connsiteX69" fmla="*/ 0 w 6228181"/>
              <a:gd name="connsiteY69" fmla="*/ 1714493 h 5143481"/>
              <a:gd name="connsiteX70" fmla="*/ 130673 w 6228181"/>
              <a:gd name="connsiteY70" fmla="*/ 1714493 h 5143481"/>
              <a:gd name="connsiteX71" fmla="*/ 130673 w 6228181"/>
              <a:gd name="connsiteY71" fmla="*/ 1714480 h 5143481"/>
              <a:gd name="connsiteX72" fmla="*/ 130684 w 6228181"/>
              <a:gd name="connsiteY72" fmla="*/ 857240 h 5143481"/>
              <a:gd name="connsiteX73" fmla="*/ 565649 w 6228181"/>
              <a:gd name="connsiteY73" fmla="*/ 857240 h 5143481"/>
              <a:gd name="connsiteX74" fmla="*/ 565649 w 6228181"/>
              <a:gd name="connsiteY74" fmla="*/ 857244 h 5143481"/>
              <a:gd name="connsiteX75" fmla="*/ 1000626 w 6228181"/>
              <a:gd name="connsiteY75" fmla="*/ 857244 h 5143481"/>
              <a:gd name="connsiteX76" fmla="*/ 1000626 w 6228181"/>
              <a:gd name="connsiteY76" fmla="*/ 857244 h 5143481"/>
              <a:gd name="connsiteX77" fmla="*/ 565649 w 6228181"/>
              <a:gd name="connsiteY77" fmla="*/ 857244 h 5143481"/>
              <a:gd name="connsiteX78" fmla="*/ 130676 w 6228181"/>
              <a:gd name="connsiteY78" fmla="*/ 857244 h 5143481"/>
              <a:gd name="connsiteX79" fmla="*/ 130673 w 6228181"/>
              <a:gd name="connsiteY79" fmla="*/ 428618 h 5143481"/>
              <a:gd name="connsiteX80" fmla="*/ 0 w 6228181"/>
              <a:gd name="connsiteY80" fmla="*/ 557382 h 5143481"/>
              <a:gd name="connsiteX81" fmla="*/ 0 w 6228181"/>
              <a:gd name="connsiteY81" fmla="*/ 557382 h 5143481"/>
              <a:gd name="connsiteX82" fmla="*/ 2307136 w 6228181"/>
              <a:gd name="connsiteY82" fmla="*/ 0 h 5143481"/>
              <a:gd name="connsiteX83" fmla="*/ 2743700 w 6228181"/>
              <a:gd name="connsiteY83" fmla="*/ 0 h 5143481"/>
              <a:gd name="connsiteX84" fmla="*/ 2743700 w 6228181"/>
              <a:gd name="connsiteY84" fmla="*/ 428623 h 5143481"/>
              <a:gd name="connsiteX85" fmla="*/ 3178674 w 6228181"/>
              <a:gd name="connsiteY85" fmla="*/ 0 h 5143481"/>
              <a:gd name="connsiteX86" fmla="*/ 6228181 w 6228181"/>
              <a:gd name="connsiteY86" fmla="*/ 0 h 5143481"/>
              <a:gd name="connsiteX87" fmla="*/ 6228181 w 6228181"/>
              <a:gd name="connsiteY87" fmla="*/ 5143481 h 5143481"/>
              <a:gd name="connsiteX88" fmla="*/ 2743700 w 6228181"/>
              <a:gd name="connsiteY88" fmla="*/ 5143481 h 5143481"/>
              <a:gd name="connsiteX89" fmla="*/ 2307137 w 6228181"/>
              <a:gd name="connsiteY89" fmla="*/ 4714856 h 5143481"/>
              <a:gd name="connsiteX90" fmla="*/ 2307137 w 6228181"/>
              <a:gd name="connsiteY90" fmla="*/ 5143481 h 5143481"/>
              <a:gd name="connsiteX91" fmla="*/ 1872161 w 6228181"/>
              <a:gd name="connsiteY91" fmla="*/ 5143481 h 5143481"/>
              <a:gd name="connsiteX92" fmla="*/ 2307136 w 6228181"/>
              <a:gd name="connsiteY92" fmla="*/ 4714856 h 5143481"/>
              <a:gd name="connsiteX93" fmla="*/ 1872161 w 6228181"/>
              <a:gd name="connsiteY93" fmla="*/ 4714856 h 5143481"/>
              <a:gd name="connsiteX94" fmla="*/ 2307136 w 6228181"/>
              <a:gd name="connsiteY94" fmla="*/ 4286231 h 5143481"/>
              <a:gd name="connsiteX95" fmla="*/ 1872161 w 6228181"/>
              <a:gd name="connsiteY95" fmla="*/ 4286231 h 5143481"/>
              <a:gd name="connsiteX96" fmla="*/ 1872161 w 6228181"/>
              <a:gd name="connsiteY96" fmla="*/ 3857606 h 5143481"/>
              <a:gd name="connsiteX97" fmla="*/ 1437186 w 6228181"/>
              <a:gd name="connsiteY97" fmla="*/ 3857606 h 5143481"/>
              <a:gd name="connsiteX98" fmla="*/ 1872161 w 6228181"/>
              <a:gd name="connsiteY98" fmla="*/ 3428981 h 5143481"/>
              <a:gd name="connsiteX99" fmla="*/ 1437186 w 6228181"/>
              <a:gd name="connsiteY99" fmla="*/ 3428981 h 5143481"/>
              <a:gd name="connsiteX100" fmla="*/ 1437186 w 6228181"/>
              <a:gd name="connsiteY100" fmla="*/ 3000356 h 5143481"/>
              <a:gd name="connsiteX101" fmla="*/ 1872161 w 6228181"/>
              <a:gd name="connsiteY101" fmla="*/ 2571731 h 5143481"/>
              <a:gd name="connsiteX102" fmla="*/ 1437186 w 6228181"/>
              <a:gd name="connsiteY102" fmla="*/ 2571731 h 5143481"/>
              <a:gd name="connsiteX103" fmla="*/ 1872161 w 6228181"/>
              <a:gd name="connsiteY103" fmla="*/ 2143106 h 5143481"/>
              <a:gd name="connsiteX104" fmla="*/ 1437186 w 6228181"/>
              <a:gd name="connsiteY104" fmla="*/ 2143106 h 5143481"/>
              <a:gd name="connsiteX105" fmla="*/ 1437186 w 6228181"/>
              <a:gd name="connsiteY105" fmla="*/ 1714503 h 5143481"/>
              <a:gd name="connsiteX106" fmla="*/ 1872158 w 6228181"/>
              <a:gd name="connsiteY106" fmla="*/ 1285875 h 5143481"/>
              <a:gd name="connsiteX107" fmla="*/ 1872161 w 6228181"/>
              <a:gd name="connsiteY107" fmla="*/ 1285875 h 5143481"/>
              <a:gd name="connsiteX108" fmla="*/ 1872161 w 6228181"/>
              <a:gd name="connsiteY108" fmla="*/ 1285873 h 5143481"/>
              <a:gd name="connsiteX109" fmla="*/ 1872161 w 6228181"/>
              <a:gd name="connsiteY109" fmla="*/ 857248 h 5143481"/>
              <a:gd name="connsiteX110" fmla="*/ 2307136 w 6228181"/>
              <a:gd name="connsiteY110" fmla="*/ 857248 h 5143481"/>
              <a:gd name="connsiteX111" fmla="*/ 2307136 w 6228181"/>
              <a:gd name="connsiteY111" fmla="*/ 428623 h 5143481"/>
              <a:gd name="connsiteX112" fmla="*/ 1872161 w 6228181"/>
              <a:gd name="connsiteY112" fmla="*/ 857248 h 5143481"/>
              <a:gd name="connsiteX113" fmla="*/ 1437189 w 6228181"/>
              <a:gd name="connsiteY113" fmla="*/ 1285873 h 5143481"/>
              <a:gd name="connsiteX114" fmla="*/ 1437186 w 6228181"/>
              <a:gd name="connsiteY114" fmla="*/ 1285873 h 5143481"/>
              <a:gd name="connsiteX115" fmla="*/ 1437186 w 6228181"/>
              <a:gd name="connsiteY115" fmla="*/ 1285871 h 5143481"/>
              <a:gd name="connsiteX116" fmla="*/ 1437186 w 6228181"/>
              <a:gd name="connsiteY116" fmla="*/ 1285856 h 5143481"/>
              <a:gd name="connsiteX117" fmla="*/ 1437186 w 6228181"/>
              <a:gd name="connsiteY117" fmla="*/ 857246 h 5143481"/>
              <a:gd name="connsiteX118" fmla="*/ 1000626 w 6228181"/>
              <a:gd name="connsiteY118" fmla="*/ 857246 h 5143481"/>
              <a:gd name="connsiteX119" fmla="*/ 565660 w 6228181"/>
              <a:gd name="connsiteY119" fmla="*/ 1285868 h 5143481"/>
              <a:gd name="connsiteX120" fmla="*/ 565652 w 6228181"/>
              <a:gd name="connsiteY120" fmla="*/ 1285868 h 5143481"/>
              <a:gd name="connsiteX121" fmla="*/ 1000626 w 6228181"/>
              <a:gd name="connsiteY121" fmla="*/ 857244 h 5143481"/>
              <a:gd name="connsiteX122" fmla="*/ 1000626 w 6228181"/>
              <a:gd name="connsiteY122" fmla="*/ 857246 h 5143481"/>
              <a:gd name="connsiteX123" fmla="*/ 1437186 w 6228181"/>
              <a:gd name="connsiteY123" fmla="*/ 428622 h 5143481"/>
              <a:gd name="connsiteX124" fmla="*/ 1437186 w 6228181"/>
              <a:gd name="connsiteY124" fmla="*/ 428623 h 5143481"/>
              <a:gd name="connsiteX125" fmla="*/ 1437186 w 6228181"/>
              <a:gd name="connsiteY125" fmla="*/ 857245 h 5143481"/>
              <a:gd name="connsiteX126" fmla="*/ 1872159 w 6228181"/>
              <a:gd name="connsiteY126" fmla="*/ 428623 h 5143481"/>
              <a:gd name="connsiteX127" fmla="*/ 1872161 w 6228181"/>
              <a:gd name="connsiteY127" fmla="*/ 428623 h 5143481"/>
              <a:gd name="connsiteX128" fmla="*/ 1872161 w 6228181"/>
              <a:gd name="connsiteY128" fmla="*/ 428623 h 5143481"/>
              <a:gd name="connsiteX129" fmla="*/ 1437186 w 6228181"/>
              <a:gd name="connsiteY129" fmla="*/ 0 h 5143481"/>
              <a:gd name="connsiteX130" fmla="*/ 1872161 w 6228181"/>
              <a:gd name="connsiteY130" fmla="*/ 0 h 5143481"/>
              <a:gd name="connsiteX131" fmla="*/ 1437189 w 6228181"/>
              <a:gd name="connsiteY131" fmla="*/ 428621 h 5143481"/>
              <a:gd name="connsiteX132" fmla="*/ 1437186 w 6228181"/>
              <a:gd name="connsiteY132" fmla="*/ 428621 h 5143481"/>
              <a:gd name="connsiteX133" fmla="*/ 1437186 w 6228181"/>
              <a:gd name="connsiteY133" fmla="*/ 428622 h 5143481"/>
              <a:gd name="connsiteX134" fmla="*/ 1000626 w 6228181"/>
              <a:gd name="connsiteY134" fmla="*/ 428622 h 5143481"/>
              <a:gd name="connsiteX135" fmla="*/ 1000626 w 6228181"/>
              <a:gd name="connsiteY135" fmla="*/ 428622 h 5143481"/>
              <a:gd name="connsiteX136" fmla="*/ 1000626 w 6228181"/>
              <a:gd name="connsiteY136" fmla="*/ 428620 h 5143481"/>
              <a:gd name="connsiteX137" fmla="*/ 1437186 w 6228181"/>
              <a:gd name="connsiteY137" fmla="*/ 428620 h 5143481"/>
              <a:gd name="connsiteX138" fmla="*/ 1000616 w 6228181"/>
              <a:gd name="connsiteY138" fmla="*/ 0 h 5143481"/>
              <a:gd name="connsiteX139" fmla="*/ 1000626 w 6228181"/>
              <a:gd name="connsiteY139" fmla="*/ 0 h 5143481"/>
              <a:gd name="connsiteX140" fmla="*/ 565652 w 6228181"/>
              <a:gd name="connsiteY140" fmla="*/ 428620 h 5143481"/>
              <a:gd name="connsiteX141" fmla="*/ 565649 w 6228181"/>
              <a:gd name="connsiteY141" fmla="*/ 428620 h 5143481"/>
              <a:gd name="connsiteX142" fmla="*/ 565649 w 6228181"/>
              <a:gd name="connsiteY142" fmla="*/ 428617 h 5143481"/>
              <a:gd name="connsiteX143" fmla="*/ 130673 w 6228181"/>
              <a:gd name="connsiteY143" fmla="*/ 0 h 5143481"/>
              <a:gd name="connsiteX144" fmla="*/ 130673 w 6228181"/>
              <a:gd name="connsiteY144" fmla="*/ 0 h 5143481"/>
              <a:gd name="connsiteX145" fmla="*/ 130673 w 6228181"/>
              <a:gd name="connsiteY145" fmla="*/ 428615 h 5143481"/>
              <a:gd name="connsiteX146" fmla="*/ 565639 w 6228181"/>
              <a:gd name="connsiteY146" fmla="*/ 0 h 5143481"/>
              <a:gd name="connsiteX147" fmla="*/ 130673 w 6228181"/>
              <a:gd name="connsiteY147" fmla="*/ 428615 h 5143481"/>
              <a:gd name="connsiteX148" fmla="*/ 565649 w 6228181"/>
              <a:gd name="connsiteY148" fmla="*/ 428615 h 5143481"/>
              <a:gd name="connsiteX149" fmla="*/ 565649 w 6228181"/>
              <a:gd name="connsiteY149" fmla="*/ 428615 h 5143481"/>
              <a:gd name="connsiteX150" fmla="*/ 565642 w 6228181"/>
              <a:gd name="connsiteY150" fmla="*/ 428622 h 5143481"/>
              <a:gd name="connsiteX151" fmla="*/ 130673 w 6228181"/>
              <a:gd name="connsiteY151" fmla="*/ 428622 h 5143481"/>
              <a:gd name="connsiteX152" fmla="*/ 130673 w 6228181"/>
              <a:gd name="connsiteY152" fmla="*/ 857240 h 5143481"/>
              <a:gd name="connsiteX153" fmla="*/ 130673 w 6228181"/>
              <a:gd name="connsiteY153" fmla="*/ 857244 h 5143481"/>
              <a:gd name="connsiteX154" fmla="*/ 130673 w 6228181"/>
              <a:gd name="connsiteY154" fmla="*/ 857246 h 5143481"/>
              <a:gd name="connsiteX155" fmla="*/ 130673 w 6228181"/>
              <a:gd name="connsiteY155" fmla="*/ 1285856 h 5143481"/>
              <a:gd name="connsiteX156" fmla="*/ 130673 w 6228181"/>
              <a:gd name="connsiteY156" fmla="*/ 1285856 h 5143481"/>
              <a:gd name="connsiteX157" fmla="*/ 130673 w 6228181"/>
              <a:gd name="connsiteY157" fmla="*/ 857246 h 5143481"/>
              <a:gd name="connsiteX158" fmla="*/ 0 w 6228181"/>
              <a:gd name="connsiteY158" fmla="*/ 986012 h 5143481"/>
              <a:gd name="connsiteX159" fmla="*/ 0 w 6228181"/>
              <a:gd name="connsiteY159" fmla="*/ 986008 h 5143481"/>
              <a:gd name="connsiteX160" fmla="*/ 130673 w 6228181"/>
              <a:gd name="connsiteY160" fmla="*/ 857242 h 5143481"/>
              <a:gd name="connsiteX161" fmla="*/ 0 w 6228181"/>
              <a:gd name="connsiteY161" fmla="*/ 857242 h 5143481"/>
              <a:gd name="connsiteX162" fmla="*/ 0 w 6228181"/>
              <a:gd name="connsiteY162" fmla="*/ 857240 h 5143481"/>
              <a:gd name="connsiteX163" fmla="*/ 130673 w 6228181"/>
              <a:gd name="connsiteY163" fmla="*/ 857240 h 5143481"/>
              <a:gd name="connsiteX164" fmla="*/ 130673 w 6228181"/>
              <a:gd name="connsiteY164" fmla="*/ 428618 h 5143481"/>
              <a:gd name="connsiteX165" fmla="*/ 130673 w 6228181"/>
              <a:gd name="connsiteY165" fmla="*/ 428615 h 5143481"/>
              <a:gd name="connsiteX166" fmla="*/ 130666 w 6228181"/>
              <a:gd name="connsiteY166" fmla="*/ 0 h 5143481"/>
              <a:gd name="connsiteX167" fmla="*/ 0 w 6228181"/>
              <a:gd name="connsiteY167" fmla="*/ 128760 h 5143481"/>
              <a:gd name="connsiteX168" fmla="*/ 0 w 6228181"/>
              <a:gd name="connsiteY168" fmla="*/ 128760 h 514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228181" h="5143481">
                <a:moveTo>
                  <a:pt x="1437186" y="4714856"/>
                </a:moveTo>
                <a:lnTo>
                  <a:pt x="1872161" y="4714856"/>
                </a:lnTo>
                <a:lnTo>
                  <a:pt x="1437186" y="5143481"/>
                </a:lnTo>
                <a:close/>
                <a:moveTo>
                  <a:pt x="1437186" y="4286231"/>
                </a:moveTo>
                <a:lnTo>
                  <a:pt x="1872161" y="4286231"/>
                </a:lnTo>
                <a:lnTo>
                  <a:pt x="1437186" y="4714856"/>
                </a:lnTo>
                <a:close/>
                <a:moveTo>
                  <a:pt x="1000626" y="4286231"/>
                </a:moveTo>
                <a:lnTo>
                  <a:pt x="565649" y="4714856"/>
                </a:lnTo>
                <a:lnTo>
                  <a:pt x="565649" y="4714856"/>
                </a:lnTo>
                <a:close/>
                <a:moveTo>
                  <a:pt x="1000626" y="4286231"/>
                </a:moveTo>
                <a:lnTo>
                  <a:pt x="1437186" y="4286231"/>
                </a:lnTo>
                <a:lnTo>
                  <a:pt x="1000626" y="4714856"/>
                </a:lnTo>
                <a:close/>
                <a:moveTo>
                  <a:pt x="1000626" y="3428981"/>
                </a:moveTo>
                <a:lnTo>
                  <a:pt x="1000626" y="3857606"/>
                </a:lnTo>
                <a:lnTo>
                  <a:pt x="565649" y="4286231"/>
                </a:lnTo>
                <a:lnTo>
                  <a:pt x="565649" y="3857606"/>
                </a:lnTo>
                <a:close/>
                <a:moveTo>
                  <a:pt x="130673" y="3428981"/>
                </a:moveTo>
                <a:lnTo>
                  <a:pt x="0" y="3557748"/>
                </a:lnTo>
                <a:lnTo>
                  <a:pt x="0" y="3557747"/>
                </a:lnTo>
                <a:close/>
                <a:moveTo>
                  <a:pt x="1000626" y="3000356"/>
                </a:moveTo>
                <a:lnTo>
                  <a:pt x="565649" y="3428981"/>
                </a:lnTo>
                <a:lnTo>
                  <a:pt x="565649" y="3428981"/>
                </a:lnTo>
                <a:close/>
                <a:moveTo>
                  <a:pt x="130673" y="3000356"/>
                </a:moveTo>
                <a:lnTo>
                  <a:pt x="0" y="3129123"/>
                </a:lnTo>
                <a:lnTo>
                  <a:pt x="0" y="3129122"/>
                </a:lnTo>
                <a:close/>
                <a:moveTo>
                  <a:pt x="1000626" y="2571731"/>
                </a:moveTo>
                <a:lnTo>
                  <a:pt x="1437186" y="2571731"/>
                </a:lnTo>
                <a:lnTo>
                  <a:pt x="1000626" y="3000356"/>
                </a:lnTo>
                <a:lnTo>
                  <a:pt x="1000626" y="2571731"/>
                </a:lnTo>
                <a:close/>
                <a:moveTo>
                  <a:pt x="565649" y="1714505"/>
                </a:moveTo>
                <a:lnTo>
                  <a:pt x="565649" y="2143106"/>
                </a:lnTo>
                <a:lnTo>
                  <a:pt x="130673" y="2143106"/>
                </a:lnTo>
                <a:close/>
                <a:moveTo>
                  <a:pt x="1000626" y="1714500"/>
                </a:moveTo>
                <a:lnTo>
                  <a:pt x="1437186" y="1714500"/>
                </a:lnTo>
                <a:lnTo>
                  <a:pt x="1437186" y="1714503"/>
                </a:lnTo>
                <a:lnTo>
                  <a:pt x="1000626" y="1714503"/>
                </a:lnTo>
                <a:close/>
                <a:moveTo>
                  <a:pt x="565631" y="1285872"/>
                </a:moveTo>
                <a:lnTo>
                  <a:pt x="565649" y="1285872"/>
                </a:lnTo>
                <a:lnTo>
                  <a:pt x="130673" y="1714497"/>
                </a:lnTo>
                <a:lnTo>
                  <a:pt x="565649" y="1714497"/>
                </a:lnTo>
                <a:lnTo>
                  <a:pt x="1000626" y="1714497"/>
                </a:lnTo>
                <a:lnTo>
                  <a:pt x="1000626" y="1714478"/>
                </a:lnTo>
                <a:lnTo>
                  <a:pt x="1437167" y="1285875"/>
                </a:lnTo>
                <a:lnTo>
                  <a:pt x="1437183" y="1285875"/>
                </a:lnTo>
                <a:lnTo>
                  <a:pt x="1000626" y="1714500"/>
                </a:lnTo>
                <a:lnTo>
                  <a:pt x="565649" y="1714500"/>
                </a:lnTo>
                <a:lnTo>
                  <a:pt x="565649" y="1714503"/>
                </a:lnTo>
                <a:lnTo>
                  <a:pt x="130673" y="1714503"/>
                </a:lnTo>
                <a:lnTo>
                  <a:pt x="130673" y="2143106"/>
                </a:lnTo>
                <a:lnTo>
                  <a:pt x="130673" y="2571731"/>
                </a:lnTo>
                <a:lnTo>
                  <a:pt x="130673" y="3000356"/>
                </a:lnTo>
                <a:lnTo>
                  <a:pt x="130673" y="3428981"/>
                </a:lnTo>
                <a:lnTo>
                  <a:pt x="130673" y="3857606"/>
                </a:lnTo>
                <a:lnTo>
                  <a:pt x="130673" y="4286231"/>
                </a:lnTo>
                <a:lnTo>
                  <a:pt x="130673" y="4714856"/>
                </a:lnTo>
                <a:lnTo>
                  <a:pt x="130673" y="5143481"/>
                </a:lnTo>
                <a:lnTo>
                  <a:pt x="130673" y="5143481"/>
                </a:lnTo>
                <a:lnTo>
                  <a:pt x="130673" y="4714856"/>
                </a:lnTo>
                <a:lnTo>
                  <a:pt x="130673" y="4286231"/>
                </a:lnTo>
                <a:lnTo>
                  <a:pt x="130673" y="3857606"/>
                </a:lnTo>
                <a:lnTo>
                  <a:pt x="130673" y="3428981"/>
                </a:lnTo>
                <a:lnTo>
                  <a:pt x="130673" y="3000356"/>
                </a:lnTo>
                <a:lnTo>
                  <a:pt x="130673" y="2571731"/>
                </a:lnTo>
                <a:lnTo>
                  <a:pt x="130673" y="2143106"/>
                </a:lnTo>
                <a:lnTo>
                  <a:pt x="130673" y="1714505"/>
                </a:lnTo>
                <a:lnTo>
                  <a:pt x="0" y="1843271"/>
                </a:lnTo>
                <a:lnTo>
                  <a:pt x="0" y="1843265"/>
                </a:lnTo>
                <a:lnTo>
                  <a:pt x="130673" y="1714497"/>
                </a:lnTo>
                <a:lnTo>
                  <a:pt x="0" y="1714497"/>
                </a:lnTo>
                <a:lnTo>
                  <a:pt x="0" y="1714493"/>
                </a:lnTo>
                <a:lnTo>
                  <a:pt x="130673" y="1714493"/>
                </a:lnTo>
                <a:lnTo>
                  <a:pt x="130673" y="1714480"/>
                </a:lnTo>
                <a:close/>
                <a:moveTo>
                  <a:pt x="130684" y="857240"/>
                </a:moveTo>
                <a:lnTo>
                  <a:pt x="565649" y="857240"/>
                </a:lnTo>
                <a:lnTo>
                  <a:pt x="565649" y="857244"/>
                </a:lnTo>
                <a:lnTo>
                  <a:pt x="1000626" y="857244"/>
                </a:lnTo>
                <a:lnTo>
                  <a:pt x="1000626" y="857244"/>
                </a:lnTo>
                <a:lnTo>
                  <a:pt x="565649" y="857244"/>
                </a:lnTo>
                <a:lnTo>
                  <a:pt x="130676" y="857244"/>
                </a:lnTo>
                <a:close/>
                <a:moveTo>
                  <a:pt x="130673" y="428618"/>
                </a:moveTo>
                <a:lnTo>
                  <a:pt x="0" y="557382"/>
                </a:lnTo>
                <a:lnTo>
                  <a:pt x="0" y="557382"/>
                </a:lnTo>
                <a:close/>
                <a:moveTo>
                  <a:pt x="2307136" y="0"/>
                </a:moveTo>
                <a:lnTo>
                  <a:pt x="2743700" y="0"/>
                </a:lnTo>
                <a:lnTo>
                  <a:pt x="2743700" y="428623"/>
                </a:lnTo>
                <a:lnTo>
                  <a:pt x="3178674" y="0"/>
                </a:lnTo>
                <a:lnTo>
                  <a:pt x="6228181" y="0"/>
                </a:lnTo>
                <a:lnTo>
                  <a:pt x="6228181" y="5143481"/>
                </a:lnTo>
                <a:lnTo>
                  <a:pt x="2743700" y="5143481"/>
                </a:lnTo>
                <a:lnTo>
                  <a:pt x="2307137" y="4714856"/>
                </a:lnTo>
                <a:lnTo>
                  <a:pt x="2307137" y="5143481"/>
                </a:lnTo>
                <a:lnTo>
                  <a:pt x="1872161" y="5143481"/>
                </a:lnTo>
                <a:lnTo>
                  <a:pt x="2307136" y="4714856"/>
                </a:lnTo>
                <a:lnTo>
                  <a:pt x="1872161" y="4714856"/>
                </a:lnTo>
                <a:lnTo>
                  <a:pt x="2307136" y="4286231"/>
                </a:lnTo>
                <a:lnTo>
                  <a:pt x="1872161" y="4286231"/>
                </a:lnTo>
                <a:lnTo>
                  <a:pt x="1872161" y="3857606"/>
                </a:lnTo>
                <a:lnTo>
                  <a:pt x="1437186" y="3857606"/>
                </a:lnTo>
                <a:lnTo>
                  <a:pt x="1872161" y="3428981"/>
                </a:lnTo>
                <a:lnTo>
                  <a:pt x="1437186" y="3428981"/>
                </a:lnTo>
                <a:lnTo>
                  <a:pt x="1437186" y="3000356"/>
                </a:lnTo>
                <a:lnTo>
                  <a:pt x="1872161" y="2571731"/>
                </a:lnTo>
                <a:lnTo>
                  <a:pt x="1437186" y="2571731"/>
                </a:lnTo>
                <a:lnTo>
                  <a:pt x="1872161" y="2143106"/>
                </a:lnTo>
                <a:lnTo>
                  <a:pt x="1437186" y="2143106"/>
                </a:lnTo>
                <a:lnTo>
                  <a:pt x="1437186" y="1714503"/>
                </a:lnTo>
                <a:lnTo>
                  <a:pt x="1872158" y="1285875"/>
                </a:lnTo>
                <a:lnTo>
                  <a:pt x="1872161" y="1285875"/>
                </a:lnTo>
                <a:lnTo>
                  <a:pt x="1872161" y="1285873"/>
                </a:lnTo>
                <a:lnTo>
                  <a:pt x="1872161" y="857248"/>
                </a:lnTo>
                <a:lnTo>
                  <a:pt x="2307136" y="857248"/>
                </a:lnTo>
                <a:lnTo>
                  <a:pt x="2307136" y="428623"/>
                </a:lnTo>
                <a:lnTo>
                  <a:pt x="1872161" y="857248"/>
                </a:lnTo>
                <a:lnTo>
                  <a:pt x="1437189" y="1285873"/>
                </a:lnTo>
                <a:lnTo>
                  <a:pt x="1437186" y="1285873"/>
                </a:lnTo>
                <a:lnTo>
                  <a:pt x="1437186" y="1285871"/>
                </a:lnTo>
                <a:lnTo>
                  <a:pt x="1437186" y="1285856"/>
                </a:lnTo>
                <a:lnTo>
                  <a:pt x="1437186" y="857246"/>
                </a:lnTo>
                <a:lnTo>
                  <a:pt x="1000626" y="857246"/>
                </a:lnTo>
                <a:lnTo>
                  <a:pt x="565660" y="1285868"/>
                </a:lnTo>
                <a:lnTo>
                  <a:pt x="565652" y="1285868"/>
                </a:lnTo>
                <a:lnTo>
                  <a:pt x="1000626" y="857244"/>
                </a:lnTo>
                <a:lnTo>
                  <a:pt x="1000626" y="857246"/>
                </a:lnTo>
                <a:lnTo>
                  <a:pt x="1437186" y="428622"/>
                </a:lnTo>
                <a:lnTo>
                  <a:pt x="1437186" y="428623"/>
                </a:lnTo>
                <a:lnTo>
                  <a:pt x="1437186" y="857245"/>
                </a:lnTo>
                <a:lnTo>
                  <a:pt x="1872159" y="428623"/>
                </a:lnTo>
                <a:lnTo>
                  <a:pt x="1872161" y="428623"/>
                </a:lnTo>
                <a:lnTo>
                  <a:pt x="1872161" y="428623"/>
                </a:lnTo>
                <a:close/>
                <a:moveTo>
                  <a:pt x="1437186" y="0"/>
                </a:moveTo>
                <a:lnTo>
                  <a:pt x="1872161" y="0"/>
                </a:lnTo>
                <a:lnTo>
                  <a:pt x="1437189" y="428621"/>
                </a:lnTo>
                <a:lnTo>
                  <a:pt x="1437186" y="428621"/>
                </a:lnTo>
                <a:lnTo>
                  <a:pt x="1437186" y="428622"/>
                </a:lnTo>
                <a:lnTo>
                  <a:pt x="1000626" y="428622"/>
                </a:lnTo>
                <a:lnTo>
                  <a:pt x="1000626" y="428622"/>
                </a:lnTo>
                <a:lnTo>
                  <a:pt x="1000626" y="428620"/>
                </a:lnTo>
                <a:lnTo>
                  <a:pt x="1437186" y="428620"/>
                </a:lnTo>
                <a:close/>
                <a:moveTo>
                  <a:pt x="1000616" y="0"/>
                </a:moveTo>
                <a:lnTo>
                  <a:pt x="1000626" y="0"/>
                </a:lnTo>
                <a:lnTo>
                  <a:pt x="565652" y="428620"/>
                </a:lnTo>
                <a:lnTo>
                  <a:pt x="565649" y="428620"/>
                </a:lnTo>
                <a:lnTo>
                  <a:pt x="565649" y="428617"/>
                </a:lnTo>
                <a:close/>
                <a:moveTo>
                  <a:pt x="130673" y="0"/>
                </a:moveTo>
                <a:lnTo>
                  <a:pt x="130673" y="0"/>
                </a:lnTo>
                <a:lnTo>
                  <a:pt x="130673" y="428615"/>
                </a:lnTo>
                <a:lnTo>
                  <a:pt x="565639" y="0"/>
                </a:lnTo>
                <a:lnTo>
                  <a:pt x="130673" y="428615"/>
                </a:lnTo>
                <a:lnTo>
                  <a:pt x="565649" y="428615"/>
                </a:lnTo>
                <a:lnTo>
                  <a:pt x="565649" y="428615"/>
                </a:lnTo>
                <a:lnTo>
                  <a:pt x="565642" y="428622"/>
                </a:lnTo>
                <a:lnTo>
                  <a:pt x="130673" y="428622"/>
                </a:lnTo>
                <a:lnTo>
                  <a:pt x="130673" y="857240"/>
                </a:lnTo>
                <a:lnTo>
                  <a:pt x="130673" y="857244"/>
                </a:lnTo>
                <a:lnTo>
                  <a:pt x="130673" y="857246"/>
                </a:lnTo>
                <a:lnTo>
                  <a:pt x="130673" y="1285856"/>
                </a:lnTo>
                <a:lnTo>
                  <a:pt x="130673" y="1285856"/>
                </a:lnTo>
                <a:lnTo>
                  <a:pt x="130673" y="857246"/>
                </a:lnTo>
                <a:lnTo>
                  <a:pt x="0" y="986012"/>
                </a:lnTo>
                <a:lnTo>
                  <a:pt x="0" y="986008"/>
                </a:lnTo>
                <a:lnTo>
                  <a:pt x="130673" y="857242"/>
                </a:lnTo>
                <a:lnTo>
                  <a:pt x="0" y="857242"/>
                </a:lnTo>
                <a:lnTo>
                  <a:pt x="0" y="857240"/>
                </a:lnTo>
                <a:lnTo>
                  <a:pt x="130673" y="857240"/>
                </a:lnTo>
                <a:lnTo>
                  <a:pt x="130673" y="428618"/>
                </a:lnTo>
                <a:lnTo>
                  <a:pt x="130673" y="428615"/>
                </a:lnTo>
                <a:close/>
                <a:moveTo>
                  <a:pt x="130666" y="0"/>
                </a:moveTo>
                <a:lnTo>
                  <a:pt x="0" y="128760"/>
                </a:lnTo>
                <a:lnTo>
                  <a:pt x="0" y="128760"/>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dirty="0"/>
          </a:p>
        </p:txBody>
      </p:sp>
      <p:sp>
        <p:nvSpPr>
          <p:cNvPr id="269" name="Segnaposto testo 7"/>
          <p:cNvSpPr>
            <a:spLocks noGrp="1"/>
          </p:cNvSpPr>
          <p:nvPr>
            <p:ph type="body" sz="quarter" idx="13" hasCustomPrompt="1"/>
          </p:nvPr>
        </p:nvSpPr>
        <p:spPr>
          <a:xfrm>
            <a:off x="0" y="0"/>
            <a:ext cx="3851920" cy="1131888"/>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Titolo sezione</a:t>
            </a:r>
          </a:p>
        </p:txBody>
      </p:sp>
      <p:sp>
        <p:nvSpPr>
          <p:cNvPr id="270" name="Segnaposto testo 12"/>
          <p:cNvSpPr>
            <a:spLocks noGrp="1"/>
          </p:cNvSpPr>
          <p:nvPr>
            <p:ph type="body" sz="quarter" idx="17" hasCustomPrompt="1"/>
          </p:nvPr>
        </p:nvSpPr>
        <p:spPr>
          <a:xfrm>
            <a:off x="0" y="1266081"/>
            <a:ext cx="3131840" cy="339303"/>
          </a:xfrm>
          <a:prstGeom prst="rect">
            <a:avLst/>
          </a:prstGeom>
        </p:spPr>
        <p:txBody>
          <a:bodyPr lIns="252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Nome Cognome</a:t>
            </a:r>
          </a:p>
        </p:txBody>
      </p:sp>
      <p:sp>
        <p:nvSpPr>
          <p:cNvPr id="271" name="Segnaposto testo 12"/>
          <p:cNvSpPr>
            <a:spLocks noGrp="1"/>
          </p:cNvSpPr>
          <p:nvPr>
            <p:ph type="body" sz="quarter" idx="18" hasCustomPrompt="1"/>
          </p:nvPr>
        </p:nvSpPr>
        <p:spPr>
          <a:xfrm>
            <a:off x="0" y="1601738"/>
            <a:ext cx="3131840" cy="339303"/>
          </a:xfrm>
          <a:prstGeom prst="rect">
            <a:avLst/>
          </a:prstGeom>
        </p:spPr>
        <p:txBody>
          <a:bodyPr lIns="720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a:t>
            </a:r>
            <a:r>
              <a:rPr lang="it-IT" dirty="0" err="1"/>
              <a:t>ccount_twitter</a:t>
            </a:r>
            <a:endParaRPr lang="it-IT" dirty="0"/>
          </a:p>
        </p:txBody>
      </p:sp>
      <p:sp>
        <p:nvSpPr>
          <p:cNvPr id="7" name="Freeform 16"/>
          <p:cNvSpPr>
            <a:spLocks/>
          </p:cNvSpPr>
          <p:nvPr userDrawn="1"/>
        </p:nvSpPr>
        <p:spPr bwMode="auto">
          <a:xfrm>
            <a:off x="277398" y="1612546"/>
            <a:ext cx="380825" cy="309475"/>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2694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10" name="Segnaposto testo 7"/>
          <p:cNvSpPr>
            <a:spLocks noGrp="1"/>
          </p:cNvSpPr>
          <p:nvPr>
            <p:ph type="body" sz="quarter" idx="13" hasCustomPrompt="1"/>
          </p:nvPr>
        </p:nvSpPr>
        <p:spPr>
          <a:xfrm>
            <a:off x="0" y="0"/>
            <a:ext cx="3851920" cy="1131888"/>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Titolo sezione</a:t>
            </a:r>
          </a:p>
        </p:txBody>
      </p:sp>
      <p:sp>
        <p:nvSpPr>
          <p:cNvPr id="11" name="Segnaposto testo 12"/>
          <p:cNvSpPr>
            <a:spLocks noGrp="1"/>
          </p:cNvSpPr>
          <p:nvPr>
            <p:ph type="body" sz="quarter" idx="17" hasCustomPrompt="1"/>
          </p:nvPr>
        </p:nvSpPr>
        <p:spPr>
          <a:xfrm>
            <a:off x="0" y="2283718"/>
            <a:ext cx="3131840" cy="2859782"/>
          </a:xfrm>
          <a:prstGeom prst="rect">
            <a:avLst/>
          </a:prstGeom>
        </p:spPr>
        <p:txBody>
          <a:bodyPr lIns="252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Breve testo</a:t>
            </a:r>
          </a:p>
        </p:txBody>
      </p:sp>
      <p:sp>
        <p:nvSpPr>
          <p:cNvPr id="7" name="Figura a mano libera: forma 266"/>
          <p:cNvSpPr>
            <a:spLocks noGrp="1"/>
          </p:cNvSpPr>
          <p:nvPr>
            <p:ph type="pic" sz="quarter" idx="23"/>
          </p:nvPr>
        </p:nvSpPr>
        <p:spPr>
          <a:xfrm>
            <a:off x="2917332" y="2043"/>
            <a:ext cx="6228181" cy="5143481"/>
          </a:xfrm>
          <a:custGeom>
            <a:avLst/>
            <a:gdLst>
              <a:gd name="connsiteX0" fmla="*/ 1437186 w 6228181"/>
              <a:gd name="connsiteY0" fmla="*/ 4714856 h 5143481"/>
              <a:gd name="connsiteX1" fmla="*/ 1872161 w 6228181"/>
              <a:gd name="connsiteY1" fmla="*/ 4714856 h 5143481"/>
              <a:gd name="connsiteX2" fmla="*/ 1437186 w 6228181"/>
              <a:gd name="connsiteY2" fmla="*/ 5143481 h 5143481"/>
              <a:gd name="connsiteX3" fmla="*/ 1437186 w 6228181"/>
              <a:gd name="connsiteY3" fmla="*/ 4286231 h 5143481"/>
              <a:gd name="connsiteX4" fmla="*/ 1872161 w 6228181"/>
              <a:gd name="connsiteY4" fmla="*/ 4286231 h 5143481"/>
              <a:gd name="connsiteX5" fmla="*/ 1437186 w 6228181"/>
              <a:gd name="connsiteY5" fmla="*/ 4714856 h 5143481"/>
              <a:gd name="connsiteX6" fmla="*/ 1000626 w 6228181"/>
              <a:gd name="connsiteY6" fmla="*/ 4286231 h 5143481"/>
              <a:gd name="connsiteX7" fmla="*/ 565649 w 6228181"/>
              <a:gd name="connsiteY7" fmla="*/ 4714856 h 5143481"/>
              <a:gd name="connsiteX8" fmla="*/ 565649 w 6228181"/>
              <a:gd name="connsiteY8" fmla="*/ 4714856 h 5143481"/>
              <a:gd name="connsiteX9" fmla="*/ 1000626 w 6228181"/>
              <a:gd name="connsiteY9" fmla="*/ 4286231 h 5143481"/>
              <a:gd name="connsiteX10" fmla="*/ 1437186 w 6228181"/>
              <a:gd name="connsiteY10" fmla="*/ 4286231 h 5143481"/>
              <a:gd name="connsiteX11" fmla="*/ 1000626 w 6228181"/>
              <a:gd name="connsiteY11" fmla="*/ 4714856 h 5143481"/>
              <a:gd name="connsiteX12" fmla="*/ 1000626 w 6228181"/>
              <a:gd name="connsiteY12" fmla="*/ 3428981 h 5143481"/>
              <a:gd name="connsiteX13" fmla="*/ 1000626 w 6228181"/>
              <a:gd name="connsiteY13" fmla="*/ 3857606 h 5143481"/>
              <a:gd name="connsiteX14" fmla="*/ 565649 w 6228181"/>
              <a:gd name="connsiteY14" fmla="*/ 4286231 h 5143481"/>
              <a:gd name="connsiteX15" fmla="*/ 565649 w 6228181"/>
              <a:gd name="connsiteY15" fmla="*/ 3857606 h 5143481"/>
              <a:gd name="connsiteX16" fmla="*/ 130673 w 6228181"/>
              <a:gd name="connsiteY16" fmla="*/ 3428981 h 5143481"/>
              <a:gd name="connsiteX17" fmla="*/ 0 w 6228181"/>
              <a:gd name="connsiteY17" fmla="*/ 3557748 h 5143481"/>
              <a:gd name="connsiteX18" fmla="*/ 0 w 6228181"/>
              <a:gd name="connsiteY18" fmla="*/ 3557747 h 5143481"/>
              <a:gd name="connsiteX19" fmla="*/ 1000626 w 6228181"/>
              <a:gd name="connsiteY19" fmla="*/ 3000356 h 5143481"/>
              <a:gd name="connsiteX20" fmla="*/ 565649 w 6228181"/>
              <a:gd name="connsiteY20" fmla="*/ 3428981 h 5143481"/>
              <a:gd name="connsiteX21" fmla="*/ 565649 w 6228181"/>
              <a:gd name="connsiteY21" fmla="*/ 3428981 h 5143481"/>
              <a:gd name="connsiteX22" fmla="*/ 130673 w 6228181"/>
              <a:gd name="connsiteY22" fmla="*/ 3000356 h 5143481"/>
              <a:gd name="connsiteX23" fmla="*/ 0 w 6228181"/>
              <a:gd name="connsiteY23" fmla="*/ 3129123 h 5143481"/>
              <a:gd name="connsiteX24" fmla="*/ 0 w 6228181"/>
              <a:gd name="connsiteY24" fmla="*/ 3129122 h 5143481"/>
              <a:gd name="connsiteX25" fmla="*/ 1000626 w 6228181"/>
              <a:gd name="connsiteY25" fmla="*/ 2571731 h 5143481"/>
              <a:gd name="connsiteX26" fmla="*/ 1437186 w 6228181"/>
              <a:gd name="connsiteY26" fmla="*/ 2571731 h 5143481"/>
              <a:gd name="connsiteX27" fmla="*/ 1000626 w 6228181"/>
              <a:gd name="connsiteY27" fmla="*/ 3000356 h 5143481"/>
              <a:gd name="connsiteX28" fmla="*/ 1000626 w 6228181"/>
              <a:gd name="connsiteY28" fmla="*/ 2571731 h 5143481"/>
              <a:gd name="connsiteX29" fmla="*/ 565649 w 6228181"/>
              <a:gd name="connsiteY29" fmla="*/ 1714505 h 5143481"/>
              <a:gd name="connsiteX30" fmla="*/ 565649 w 6228181"/>
              <a:gd name="connsiteY30" fmla="*/ 2143106 h 5143481"/>
              <a:gd name="connsiteX31" fmla="*/ 130673 w 6228181"/>
              <a:gd name="connsiteY31" fmla="*/ 2143106 h 5143481"/>
              <a:gd name="connsiteX32" fmla="*/ 1000626 w 6228181"/>
              <a:gd name="connsiteY32" fmla="*/ 1714500 h 5143481"/>
              <a:gd name="connsiteX33" fmla="*/ 1437186 w 6228181"/>
              <a:gd name="connsiteY33" fmla="*/ 1714500 h 5143481"/>
              <a:gd name="connsiteX34" fmla="*/ 1437186 w 6228181"/>
              <a:gd name="connsiteY34" fmla="*/ 1714503 h 5143481"/>
              <a:gd name="connsiteX35" fmla="*/ 1000626 w 6228181"/>
              <a:gd name="connsiteY35" fmla="*/ 1714503 h 5143481"/>
              <a:gd name="connsiteX36" fmla="*/ 565631 w 6228181"/>
              <a:gd name="connsiteY36" fmla="*/ 1285872 h 5143481"/>
              <a:gd name="connsiteX37" fmla="*/ 565649 w 6228181"/>
              <a:gd name="connsiteY37" fmla="*/ 1285872 h 5143481"/>
              <a:gd name="connsiteX38" fmla="*/ 130673 w 6228181"/>
              <a:gd name="connsiteY38" fmla="*/ 1714497 h 5143481"/>
              <a:gd name="connsiteX39" fmla="*/ 565649 w 6228181"/>
              <a:gd name="connsiteY39" fmla="*/ 1714497 h 5143481"/>
              <a:gd name="connsiteX40" fmla="*/ 1000626 w 6228181"/>
              <a:gd name="connsiteY40" fmla="*/ 1714497 h 5143481"/>
              <a:gd name="connsiteX41" fmla="*/ 1000626 w 6228181"/>
              <a:gd name="connsiteY41" fmla="*/ 1714478 h 5143481"/>
              <a:gd name="connsiteX42" fmla="*/ 1437167 w 6228181"/>
              <a:gd name="connsiteY42" fmla="*/ 1285875 h 5143481"/>
              <a:gd name="connsiteX43" fmla="*/ 1437183 w 6228181"/>
              <a:gd name="connsiteY43" fmla="*/ 1285875 h 5143481"/>
              <a:gd name="connsiteX44" fmla="*/ 1000626 w 6228181"/>
              <a:gd name="connsiteY44" fmla="*/ 1714500 h 5143481"/>
              <a:gd name="connsiteX45" fmla="*/ 565649 w 6228181"/>
              <a:gd name="connsiteY45" fmla="*/ 1714500 h 5143481"/>
              <a:gd name="connsiteX46" fmla="*/ 565649 w 6228181"/>
              <a:gd name="connsiteY46" fmla="*/ 1714503 h 5143481"/>
              <a:gd name="connsiteX47" fmla="*/ 130673 w 6228181"/>
              <a:gd name="connsiteY47" fmla="*/ 1714503 h 5143481"/>
              <a:gd name="connsiteX48" fmla="*/ 130673 w 6228181"/>
              <a:gd name="connsiteY48" fmla="*/ 2143106 h 5143481"/>
              <a:gd name="connsiteX49" fmla="*/ 130673 w 6228181"/>
              <a:gd name="connsiteY49" fmla="*/ 2571731 h 5143481"/>
              <a:gd name="connsiteX50" fmla="*/ 130673 w 6228181"/>
              <a:gd name="connsiteY50" fmla="*/ 3000356 h 5143481"/>
              <a:gd name="connsiteX51" fmla="*/ 130673 w 6228181"/>
              <a:gd name="connsiteY51" fmla="*/ 3428981 h 5143481"/>
              <a:gd name="connsiteX52" fmla="*/ 130673 w 6228181"/>
              <a:gd name="connsiteY52" fmla="*/ 3857606 h 5143481"/>
              <a:gd name="connsiteX53" fmla="*/ 130673 w 6228181"/>
              <a:gd name="connsiteY53" fmla="*/ 4286231 h 5143481"/>
              <a:gd name="connsiteX54" fmla="*/ 130673 w 6228181"/>
              <a:gd name="connsiteY54" fmla="*/ 4714856 h 5143481"/>
              <a:gd name="connsiteX55" fmla="*/ 130673 w 6228181"/>
              <a:gd name="connsiteY55" fmla="*/ 5143481 h 5143481"/>
              <a:gd name="connsiteX56" fmla="*/ 130673 w 6228181"/>
              <a:gd name="connsiteY56" fmla="*/ 5143481 h 5143481"/>
              <a:gd name="connsiteX57" fmla="*/ 130673 w 6228181"/>
              <a:gd name="connsiteY57" fmla="*/ 4714856 h 5143481"/>
              <a:gd name="connsiteX58" fmla="*/ 130673 w 6228181"/>
              <a:gd name="connsiteY58" fmla="*/ 4286231 h 5143481"/>
              <a:gd name="connsiteX59" fmla="*/ 130673 w 6228181"/>
              <a:gd name="connsiteY59" fmla="*/ 3857606 h 5143481"/>
              <a:gd name="connsiteX60" fmla="*/ 130673 w 6228181"/>
              <a:gd name="connsiteY60" fmla="*/ 3428981 h 5143481"/>
              <a:gd name="connsiteX61" fmla="*/ 130673 w 6228181"/>
              <a:gd name="connsiteY61" fmla="*/ 3000356 h 5143481"/>
              <a:gd name="connsiteX62" fmla="*/ 130673 w 6228181"/>
              <a:gd name="connsiteY62" fmla="*/ 2571731 h 5143481"/>
              <a:gd name="connsiteX63" fmla="*/ 130673 w 6228181"/>
              <a:gd name="connsiteY63" fmla="*/ 2143106 h 5143481"/>
              <a:gd name="connsiteX64" fmla="*/ 130673 w 6228181"/>
              <a:gd name="connsiteY64" fmla="*/ 1714505 h 5143481"/>
              <a:gd name="connsiteX65" fmla="*/ 0 w 6228181"/>
              <a:gd name="connsiteY65" fmla="*/ 1843271 h 5143481"/>
              <a:gd name="connsiteX66" fmla="*/ 0 w 6228181"/>
              <a:gd name="connsiteY66" fmla="*/ 1843265 h 5143481"/>
              <a:gd name="connsiteX67" fmla="*/ 130673 w 6228181"/>
              <a:gd name="connsiteY67" fmla="*/ 1714497 h 5143481"/>
              <a:gd name="connsiteX68" fmla="*/ 0 w 6228181"/>
              <a:gd name="connsiteY68" fmla="*/ 1714497 h 5143481"/>
              <a:gd name="connsiteX69" fmla="*/ 0 w 6228181"/>
              <a:gd name="connsiteY69" fmla="*/ 1714493 h 5143481"/>
              <a:gd name="connsiteX70" fmla="*/ 130673 w 6228181"/>
              <a:gd name="connsiteY70" fmla="*/ 1714493 h 5143481"/>
              <a:gd name="connsiteX71" fmla="*/ 130673 w 6228181"/>
              <a:gd name="connsiteY71" fmla="*/ 1714480 h 5143481"/>
              <a:gd name="connsiteX72" fmla="*/ 130684 w 6228181"/>
              <a:gd name="connsiteY72" fmla="*/ 857240 h 5143481"/>
              <a:gd name="connsiteX73" fmla="*/ 565649 w 6228181"/>
              <a:gd name="connsiteY73" fmla="*/ 857240 h 5143481"/>
              <a:gd name="connsiteX74" fmla="*/ 565649 w 6228181"/>
              <a:gd name="connsiteY74" fmla="*/ 857244 h 5143481"/>
              <a:gd name="connsiteX75" fmla="*/ 1000626 w 6228181"/>
              <a:gd name="connsiteY75" fmla="*/ 857244 h 5143481"/>
              <a:gd name="connsiteX76" fmla="*/ 1000626 w 6228181"/>
              <a:gd name="connsiteY76" fmla="*/ 857244 h 5143481"/>
              <a:gd name="connsiteX77" fmla="*/ 565649 w 6228181"/>
              <a:gd name="connsiteY77" fmla="*/ 857244 h 5143481"/>
              <a:gd name="connsiteX78" fmla="*/ 130676 w 6228181"/>
              <a:gd name="connsiteY78" fmla="*/ 857244 h 5143481"/>
              <a:gd name="connsiteX79" fmla="*/ 130673 w 6228181"/>
              <a:gd name="connsiteY79" fmla="*/ 428618 h 5143481"/>
              <a:gd name="connsiteX80" fmla="*/ 0 w 6228181"/>
              <a:gd name="connsiteY80" fmla="*/ 557382 h 5143481"/>
              <a:gd name="connsiteX81" fmla="*/ 0 w 6228181"/>
              <a:gd name="connsiteY81" fmla="*/ 557382 h 5143481"/>
              <a:gd name="connsiteX82" fmla="*/ 2307136 w 6228181"/>
              <a:gd name="connsiteY82" fmla="*/ 0 h 5143481"/>
              <a:gd name="connsiteX83" fmla="*/ 2743700 w 6228181"/>
              <a:gd name="connsiteY83" fmla="*/ 0 h 5143481"/>
              <a:gd name="connsiteX84" fmla="*/ 2743700 w 6228181"/>
              <a:gd name="connsiteY84" fmla="*/ 428623 h 5143481"/>
              <a:gd name="connsiteX85" fmla="*/ 3178674 w 6228181"/>
              <a:gd name="connsiteY85" fmla="*/ 0 h 5143481"/>
              <a:gd name="connsiteX86" fmla="*/ 6228181 w 6228181"/>
              <a:gd name="connsiteY86" fmla="*/ 0 h 5143481"/>
              <a:gd name="connsiteX87" fmla="*/ 6228181 w 6228181"/>
              <a:gd name="connsiteY87" fmla="*/ 5143481 h 5143481"/>
              <a:gd name="connsiteX88" fmla="*/ 2743700 w 6228181"/>
              <a:gd name="connsiteY88" fmla="*/ 5143481 h 5143481"/>
              <a:gd name="connsiteX89" fmla="*/ 2307137 w 6228181"/>
              <a:gd name="connsiteY89" fmla="*/ 4714856 h 5143481"/>
              <a:gd name="connsiteX90" fmla="*/ 2307137 w 6228181"/>
              <a:gd name="connsiteY90" fmla="*/ 5143481 h 5143481"/>
              <a:gd name="connsiteX91" fmla="*/ 1872161 w 6228181"/>
              <a:gd name="connsiteY91" fmla="*/ 5143481 h 5143481"/>
              <a:gd name="connsiteX92" fmla="*/ 2307136 w 6228181"/>
              <a:gd name="connsiteY92" fmla="*/ 4714856 h 5143481"/>
              <a:gd name="connsiteX93" fmla="*/ 1872161 w 6228181"/>
              <a:gd name="connsiteY93" fmla="*/ 4714856 h 5143481"/>
              <a:gd name="connsiteX94" fmla="*/ 2307136 w 6228181"/>
              <a:gd name="connsiteY94" fmla="*/ 4286231 h 5143481"/>
              <a:gd name="connsiteX95" fmla="*/ 1872161 w 6228181"/>
              <a:gd name="connsiteY95" fmla="*/ 4286231 h 5143481"/>
              <a:gd name="connsiteX96" fmla="*/ 1872161 w 6228181"/>
              <a:gd name="connsiteY96" fmla="*/ 3857606 h 5143481"/>
              <a:gd name="connsiteX97" fmla="*/ 1437186 w 6228181"/>
              <a:gd name="connsiteY97" fmla="*/ 3857606 h 5143481"/>
              <a:gd name="connsiteX98" fmla="*/ 1872161 w 6228181"/>
              <a:gd name="connsiteY98" fmla="*/ 3428981 h 5143481"/>
              <a:gd name="connsiteX99" fmla="*/ 1437186 w 6228181"/>
              <a:gd name="connsiteY99" fmla="*/ 3428981 h 5143481"/>
              <a:gd name="connsiteX100" fmla="*/ 1437186 w 6228181"/>
              <a:gd name="connsiteY100" fmla="*/ 3000356 h 5143481"/>
              <a:gd name="connsiteX101" fmla="*/ 1872161 w 6228181"/>
              <a:gd name="connsiteY101" fmla="*/ 2571731 h 5143481"/>
              <a:gd name="connsiteX102" fmla="*/ 1437186 w 6228181"/>
              <a:gd name="connsiteY102" fmla="*/ 2571731 h 5143481"/>
              <a:gd name="connsiteX103" fmla="*/ 1872161 w 6228181"/>
              <a:gd name="connsiteY103" fmla="*/ 2143106 h 5143481"/>
              <a:gd name="connsiteX104" fmla="*/ 1437186 w 6228181"/>
              <a:gd name="connsiteY104" fmla="*/ 2143106 h 5143481"/>
              <a:gd name="connsiteX105" fmla="*/ 1437186 w 6228181"/>
              <a:gd name="connsiteY105" fmla="*/ 1714503 h 5143481"/>
              <a:gd name="connsiteX106" fmla="*/ 1872158 w 6228181"/>
              <a:gd name="connsiteY106" fmla="*/ 1285875 h 5143481"/>
              <a:gd name="connsiteX107" fmla="*/ 1872161 w 6228181"/>
              <a:gd name="connsiteY107" fmla="*/ 1285875 h 5143481"/>
              <a:gd name="connsiteX108" fmla="*/ 1872161 w 6228181"/>
              <a:gd name="connsiteY108" fmla="*/ 1285873 h 5143481"/>
              <a:gd name="connsiteX109" fmla="*/ 1872161 w 6228181"/>
              <a:gd name="connsiteY109" fmla="*/ 857248 h 5143481"/>
              <a:gd name="connsiteX110" fmla="*/ 2307136 w 6228181"/>
              <a:gd name="connsiteY110" fmla="*/ 857248 h 5143481"/>
              <a:gd name="connsiteX111" fmla="*/ 2307136 w 6228181"/>
              <a:gd name="connsiteY111" fmla="*/ 428623 h 5143481"/>
              <a:gd name="connsiteX112" fmla="*/ 1872161 w 6228181"/>
              <a:gd name="connsiteY112" fmla="*/ 857248 h 5143481"/>
              <a:gd name="connsiteX113" fmla="*/ 1437189 w 6228181"/>
              <a:gd name="connsiteY113" fmla="*/ 1285873 h 5143481"/>
              <a:gd name="connsiteX114" fmla="*/ 1437186 w 6228181"/>
              <a:gd name="connsiteY114" fmla="*/ 1285873 h 5143481"/>
              <a:gd name="connsiteX115" fmla="*/ 1437186 w 6228181"/>
              <a:gd name="connsiteY115" fmla="*/ 1285871 h 5143481"/>
              <a:gd name="connsiteX116" fmla="*/ 1437186 w 6228181"/>
              <a:gd name="connsiteY116" fmla="*/ 1285856 h 5143481"/>
              <a:gd name="connsiteX117" fmla="*/ 1437186 w 6228181"/>
              <a:gd name="connsiteY117" fmla="*/ 857246 h 5143481"/>
              <a:gd name="connsiteX118" fmla="*/ 1000626 w 6228181"/>
              <a:gd name="connsiteY118" fmla="*/ 857246 h 5143481"/>
              <a:gd name="connsiteX119" fmla="*/ 565660 w 6228181"/>
              <a:gd name="connsiteY119" fmla="*/ 1285868 h 5143481"/>
              <a:gd name="connsiteX120" fmla="*/ 565652 w 6228181"/>
              <a:gd name="connsiteY120" fmla="*/ 1285868 h 5143481"/>
              <a:gd name="connsiteX121" fmla="*/ 1000626 w 6228181"/>
              <a:gd name="connsiteY121" fmla="*/ 857244 h 5143481"/>
              <a:gd name="connsiteX122" fmla="*/ 1000626 w 6228181"/>
              <a:gd name="connsiteY122" fmla="*/ 857246 h 5143481"/>
              <a:gd name="connsiteX123" fmla="*/ 1437186 w 6228181"/>
              <a:gd name="connsiteY123" fmla="*/ 428622 h 5143481"/>
              <a:gd name="connsiteX124" fmla="*/ 1437186 w 6228181"/>
              <a:gd name="connsiteY124" fmla="*/ 428623 h 5143481"/>
              <a:gd name="connsiteX125" fmla="*/ 1437186 w 6228181"/>
              <a:gd name="connsiteY125" fmla="*/ 857245 h 5143481"/>
              <a:gd name="connsiteX126" fmla="*/ 1872159 w 6228181"/>
              <a:gd name="connsiteY126" fmla="*/ 428623 h 5143481"/>
              <a:gd name="connsiteX127" fmla="*/ 1872161 w 6228181"/>
              <a:gd name="connsiteY127" fmla="*/ 428623 h 5143481"/>
              <a:gd name="connsiteX128" fmla="*/ 1872161 w 6228181"/>
              <a:gd name="connsiteY128" fmla="*/ 428623 h 5143481"/>
              <a:gd name="connsiteX129" fmla="*/ 1437186 w 6228181"/>
              <a:gd name="connsiteY129" fmla="*/ 0 h 5143481"/>
              <a:gd name="connsiteX130" fmla="*/ 1872161 w 6228181"/>
              <a:gd name="connsiteY130" fmla="*/ 0 h 5143481"/>
              <a:gd name="connsiteX131" fmla="*/ 1437189 w 6228181"/>
              <a:gd name="connsiteY131" fmla="*/ 428621 h 5143481"/>
              <a:gd name="connsiteX132" fmla="*/ 1437186 w 6228181"/>
              <a:gd name="connsiteY132" fmla="*/ 428621 h 5143481"/>
              <a:gd name="connsiteX133" fmla="*/ 1437186 w 6228181"/>
              <a:gd name="connsiteY133" fmla="*/ 428622 h 5143481"/>
              <a:gd name="connsiteX134" fmla="*/ 1000626 w 6228181"/>
              <a:gd name="connsiteY134" fmla="*/ 428622 h 5143481"/>
              <a:gd name="connsiteX135" fmla="*/ 1000626 w 6228181"/>
              <a:gd name="connsiteY135" fmla="*/ 428622 h 5143481"/>
              <a:gd name="connsiteX136" fmla="*/ 1000626 w 6228181"/>
              <a:gd name="connsiteY136" fmla="*/ 428620 h 5143481"/>
              <a:gd name="connsiteX137" fmla="*/ 1437186 w 6228181"/>
              <a:gd name="connsiteY137" fmla="*/ 428620 h 5143481"/>
              <a:gd name="connsiteX138" fmla="*/ 1000616 w 6228181"/>
              <a:gd name="connsiteY138" fmla="*/ 0 h 5143481"/>
              <a:gd name="connsiteX139" fmla="*/ 1000626 w 6228181"/>
              <a:gd name="connsiteY139" fmla="*/ 0 h 5143481"/>
              <a:gd name="connsiteX140" fmla="*/ 565652 w 6228181"/>
              <a:gd name="connsiteY140" fmla="*/ 428620 h 5143481"/>
              <a:gd name="connsiteX141" fmla="*/ 565649 w 6228181"/>
              <a:gd name="connsiteY141" fmla="*/ 428620 h 5143481"/>
              <a:gd name="connsiteX142" fmla="*/ 565649 w 6228181"/>
              <a:gd name="connsiteY142" fmla="*/ 428617 h 5143481"/>
              <a:gd name="connsiteX143" fmla="*/ 130673 w 6228181"/>
              <a:gd name="connsiteY143" fmla="*/ 0 h 5143481"/>
              <a:gd name="connsiteX144" fmla="*/ 130673 w 6228181"/>
              <a:gd name="connsiteY144" fmla="*/ 0 h 5143481"/>
              <a:gd name="connsiteX145" fmla="*/ 130673 w 6228181"/>
              <a:gd name="connsiteY145" fmla="*/ 428615 h 5143481"/>
              <a:gd name="connsiteX146" fmla="*/ 565639 w 6228181"/>
              <a:gd name="connsiteY146" fmla="*/ 0 h 5143481"/>
              <a:gd name="connsiteX147" fmla="*/ 130673 w 6228181"/>
              <a:gd name="connsiteY147" fmla="*/ 428615 h 5143481"/>
              <a:gd name="connsiteX148" fmla="*/ 565649 w 6228181"/>
              <a:gd name="connsiteY148" fmla="*/ 428615 h 5143481"/>
              <a:gd name="connsiteX149" fmla="*/ 565649 w 6228181"/>
              <a:gd name="connsiteY149" fmla="*/ 428615 h 5143481"/>
              <a:gd name="connsiteX150" fmla="*/ 565642 w 6228181"/>
              <a:gd name="connsiteY150" fmla="*/ 428622 h 5143481"/>
              <a:gd name="connsiteX151" fmla="*/ 130673 w 6228181"/>
              <a:gd name="connsiteY151" fmla="*/ 428622 h 5143481"/>
              <a:gd name="connsiteX152" fmla="*/ 130673 w 6228181"/>
              <a:gd name="connsiteY152" fmla="*/ 857240 h 5143481"/>
              <a:gd name="connsiteX153" fmla="*/ 130673 w 6228181"/>
              <a:gd name="connsiteY153" fmla="*/ 857244 h 5143481"/>
              <a:gd name="connsiteX154" fmla="*/ 130673 w 6228181"/>
              <a:gd name="connsiteY154" fmla="*/ 857246 h 5143481"/>
              <a:gd name="connsiteX155" fmla="*/ 130673 w 6228181"/>
              <a:gd name="connsiteY155" fmla="*/ 1285856 h 5143481"/>
              <a:gd name="connsiteX156" fmla="*/ 130673 w 6228181"/>
              <a:gd name="connsiteY156" fmla="*/ 1285856 h 5143481"/>
              <a:gd name="connsiteX157" fmla="*/ 130673 w 6228181"/>
              <a:gd name="connsiteY157" fmla="*/ 857246 h 5143481"/>
              <a:gd name="connsiteX158" fmla="*/ 0 w 6228181"/>
              <a:gd name="connsiteY158" fmla="*/ 986012 h 5143481"/>
              <a:gd name="connsiteX159" fmla="*/ 0 w 6228181"/>
              <a:gd name="connsiteY159" fmla="*/ 986008 h 5143481"/>
              <a:gd name="connsiteX160" fmla="*/ 130673 w 6228181"/>
              <a:gd name="connsiteY160" fmla="*/ 857242 h 5143481"/>
              <a:gd name="connsiteX161" fmla="*/ 0 w 6228181"/>
              <a:gd name="connsiteY161" fmla="*/ 857242 h 5143481"/>
              <a:gd name="connsiteX162" fmla="*/ 0 w 6228181"/>
              <a:gd name="connsiteY162" fmla="*/ 857240 h 5143481"/>
              <a:gd name="connsiteX163" fmla="*/ 130673 w 6228181"/>
              <a:gd name="connsiteY163" fmla="*/ 857240 h 5143481"/>
              <a:gd name="connsiteX164" fmla="*/ 130673 w 6228181"/>
              <a:gd name="connsiteY164" fmla="*/ 428618 h 5143481"/>
              <a:gd name="connsiteX165" fmla="*/ 130673 w 6228181"/>
              <a:gd name="connsiteY165" fmla="*/ 428615 h 5143481"/>
              <a:gd name="connsiteX166" fmla="*/ 130666 w 6228181"/>
              <a:gd name="connsiteY166" fmla="*/ 0 h 5143481"/>
              <a:gd name="connsiteX167" fmla="*/ 0 w 6228181"/>
              <a:gd name="connsiteY167" fmla="*/ 128760 h 5143481"/>
              <a:gd name="connsiteX168" fmla="*/ 0 w 6228181"/>
              <a:gd name="connsiteY168" fmla="*/ 128760 h 514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228181" h="5143481">
                <a:moveTo>
                  <a:pt x="1437186" y="4714856"/>
                </a:moveTo>
                <a:lnTo>
                  <a:pt x="1872161" y="4714856"/>
                </a:lnTo>
                <a:lnTo>
                  <a:pt x="1437186" y="5143481"/>
                </a:lnTo>
                <a:close/>
                <a:moveTo>
                  <a:pt x="1437186" y="4286231"/>
                </a:moveTo>
                <a:lnTo>
                  <a:pt x="1872161" y="4286231"/>
                </a:lnTo>
                <a:lnTo>
                  <a:pt x="1437186" y="4714856"/>
                </a:lnTo>
                <a:close/>
                <a:moveTo>
                  <a:pt x="1000626" y="4286231"/>
                </a:moveTo>
                <a:lnTo>
                  <a:pt x="565649" y="4714856"/>
                </a:lnTo>
                <a:lnTo>
                  <a:pt x="565649" y="4714856"/>
                </a:lnTo>
                <a:close/>
                <a:moveTo>
                  <a:pt x="1000626" y="4286231"/>
                </a:moveTo>
                <a:lnTo>
                  <a:pt x="1437186" y="4286231"/>
                </a:lnTo>
                <a:lnTo>
                  <a:pt x="1000626" y="4714856"/>
                </a:lnTo>
                <a:close/>
                <a:moveTo>
                  <a:pt x="1000626" y="3428981"/>
                </a:moveTo>
                <a:lnTo>
                  <a:pt x="1000626" y="3857606"/>
                </a:lnTo>
                <a:lnTo>
                  <a:pt x="565649" y="4286231"/>
                </a:lnTo>
                <a:lnTo>
                  <a:pt x="565649" y="3857606"/>
                </a:lnTo>
                <a:close/>
                <a:moveTo>
                  <a:pt x="130673" y="3428981"/>
                </a:moveTo>
                <a:lnTo>
                  <a:pt x="0" y="3557748"/>
                </a:lnTo>
                <a:lnTo>
                  <a:pt x="0" y="3557747"/>
                </a:lnTo>
                <a:close/>
                <a:moveTo>
                  <a:pt x="1000626" y="3000356"/>
                </a:moveTo>
                <a:lnTo>
                  <a:pt x="565649" y="3428981"/>
                </a:lnTo>
                <a:lnTo>
                  <a:pt x="565649" y="3428981"/>
                </a:lnTo>
                <a:close/>
                <a:moveTo>
                  <a:pt x="130673" y="3000356"/>
                </a:moveTo>
                <a:lnTo>
                  <a:pt x="0" y="3129123"/>
                </a:lnTo>
                <a:lnTo>
                  <a:pt x="0" y="3129122"/>
                </a:lnTo>
                <a:close/>
                <a:moveTo>
                  <a:pt x="1000626" y="2571731"/>
                </a:moveTo>
                <a:lnTo>
                  <a:pt x="1437186" y="2571731"/>
                </a:lnTo>
                <a:lnTo>
                  <a:pt x="1000626" y="3000356"/>
                </a:lnTo>
                <a:lnTo>
                  <a:pt x="1000626" y="2571731"/>
                </a:lnTo>
                <a:close/>
                <a:moveTo>
                  <a:pt x="565649" y="1714505"/>
                </a:moveTo>
                <a:lnTo>
                  <a:pt x="565649" y="2143106"/>
                </a:lnTo>
                <a:lnTo>
                  <a:pt x="130673" y="2143106"/>
                </a:lnTo>
                <a:close/>
                <a:moveTo>
                  <a:pt x="1000626" y="1714500"/>
                </a:moveTo>
                <a:lnTo>
                  <a:pt x="1437186" y="1714500"/>
                </a:lnTo>
                <a:lnTo>
                  <a:pt x="1437186" y="1714503"/>
                </a:lnTo>
                <a:lnTo>
                  <a:pt x="1000626" y="1714503"/>
                </a:lnTo>
                <a:close/>
                <a:moveTo>
                  <a:pt x="565631" y="1285872"/>
                </a:moveTo>
                <a:lnTo>
                  <a:pt x="565649" y="1285872"/>
                </a:lnTo>
                <a:lnTo>
                  <a:pt x="130673" y="1714497"/>
                </a:lnTo>
                <a:lnTo>
                  <a:pt x="565649" y="1714497"/>
                </a:lnTo>
                <a:lnTo>
                  <a:pt x="1000626" y="1714497"/>
                </a:lnTo>
                <a:lnTo>
                  <a:pt x="1000626" y="1714478"/>
                </a:lnTo>
                <a:lnTo>
                  <a:pt x="1437167" y="1285875"/>
                </a:lnTo>
                <a:lnTo>
                  <a:pt x="1437183" y="1285875"/>
                </a:lnTo>
                <a:lnTo>
                  <a:pt x="1000626" y="1714500"/>
                </a:lnTo>
                <a:lnTo>
                  <a:pt x="565649" y="1714500"/>
                </a:lnTo>
                <a:lnTo>
                  <a:pt x="565649" y="1714503"/>
                </a:lnTo>
                <a:lnTo>
                  <a:pt x="130673" y="1714503"/>
                </a:lnTo>
                <a:lnTo>
                  <a:pt x="130673" y="2143106"/>
                </a:lnTo>
                <a:lnTo>
                  <a:pt x="130673" y="2571731"/>
                </a:lnTo>
                <a:lnTo>
                  <a:pt x="130673" y="3000356"/>
                </a:lnTo>
                <a:lnTo>
                  <a:pt x="130673" y="3428981"/>
                </a:lnTo>
                <a:lnTo>
                  <a:pt x="130673" y="3857606"/>
                </a:lnTo>
                <a:lnTo>
                  <a:pt x="130673" y="4286231"/>
                </a:lnTo>
                <a:lnTo>
                  <a:pt x="130673" y="4714856"/>
                </a:lnTo>
                <a:lnTo>
                  <a:pt x="130673" y="5143481"/>
                </a:lnTo>
                <a:lnTo>
                  <a:pt x="130673" y="5143481"/>
                </a:lnTo>
                <a:lnTo>
                  <a:pt x="130673" y="4714856"/>
                </a:lnTo>
                <a:lnTo>
                  <a:pt x="130673" y="4286231"/>
                </a:lnTo>
                <a:lnTo>
                  <a:pt x="130673" y="3857606"/>
                </a:lnTo>
                <a:lnTo>
                  <a:pt x="130673" y="3428981"/>
                </a:lnTo>
                <a:lnTo>
                  <a:pt x="130673" y="3000356"/>
                </a:lnTo>
                <a:lnTo>
                  <a:pt x="130673" y="2571731"/>
                </a:lnTo>
                <a:lnTo>
                  <a:pt x="130673" y="2143106"/>
                </a:lnTo>
                <a:lnTo>
                  <a:pt x="130673" y="1714505"/>
                </a:lnTo>
                <a:lnTo>
                  <a:pt x="0" y="1843271"/>
                </a:lnTo>
                <a:lnTo>
                  <a:pt x="0" y="1843265"/>
                </a:lnTo>
                <a:lnTo>
                  <a:pt x="130673" y="1714497"/>
                </a:lnTo>
                <a:lnTo>
                  <a:pt x="0" y="1714497"/>
                </a:lnTo>
                <a:lnTo>
                  <a:pt x="0" y="1714493"/>
                </a:lnTo>
                <a:lnTo>
                  <a:pt x="130673" y="1714493"/>
                </a:lnTo>
                <a:lnTo>
                  <a:pt x="130673" y="1714480"/>
                </a:lnTo>
                <a:close/>
                <a:moveTo>
                  <a:pt x="130684" y="857240"/>
                </a:moveTo>
                <a:lnTo>
                  <a:pt x="565649" y="857240"/>
                </a:lnTo>
                <a:lnTo>
                  <a:pt x="565649" y="857244"/>
                </a:lnTo>
                <a:lnTo>
                  <a:pt x="1000626" y="857244"/>
                </a:lnTo>
                <a:lnTo>
                  <a:pt x="1000626" y="857244"/>
                </a:lnTo>
                <a:lnTo>
                  <a:pt x="565649" y="857244"/>
                </a:lnTo>
                <a:lnTo>
                  <a:pt x="130676" y="857244"/>
                </a:lnTo>
                <a:close/>
                <a:moveTo>
                  <a:pt x="130673" y="428618"/>
                </a:moveTo>
                <a:lnTo>
                  <a:pt x="0" y="557382"/>
                </a:lnTo>
                <a:lnTo>
                  <a:pt x="0" y="557382"/>
                </a:lnTo>
                <a:close/>
                <a:moveTo>
                  <a:pt x="2307136" y="0"/>
                </a:moveTo>
                <a:lnTo>
                  <a:pt x="2743700" y="0"/>
                </a:lnTo>
                <a:lnTo>
                  <a:pt x="2743700" y="428623"/>
                </a:lnTo>
                <a:lnTo>
                  <a:pt x="3178674" y="0"/>
                </a:lnTo>
                <a:lnTo>
                  <a:pt x="6228181" y="0"/>
                </a:lnTo>
                <a:lnTo>
                  <a:pt x="6228181" y="5143481"/>
                </a:lnTo>
                <a:lnTo>
                  <a:pt x="2743700" y="5143481"/>
                </a:lnTo>
                <a:lnTo>
                  <a:pt x="2307137" y="4714856"/>
                </a:lnTo>
                <a:lnTo>
                  <a:pt x="2307137" y="5143481"/>
                </a:lnTo>
                <a:lnTo>
                  <a:pt x="1872161" y="5143481"/>
                </a:lnTo>
                <a:lnTo>
                  <a:pt x="2307136" y="4714856"/>
                </a:lnTo>
                <a:lnTo>
                  <a:pt x="1872161" y="4714856"/>
                </a:lnTo>
                <a:lnTo>
                  <a:pt x="2307136" y="4286231"/>
                </a:lnTo>
                <a:lnTo>
                  <a:pt x="1872161" y="4286231"/>
                </a:lnTo>
                <a:lnTo>
                  <a:pt x="1872161" y="3857606"/>
                </a:lnTo>
                <a:lnTo>
                  <a:pt x="1437186" y="3857606"/>
                </a:lnTo>
                <a:lnTo>
                  <a:pt x="1872161" y="3428981"/>
                </a:lnTo>
                <a:lnTo>
                  <a:pt x="1437186" y="3428981"/>
                </a:lnTo>
                <a:lnTo>
                  <a:pt x="1437186" y="3000356"/>
                </a:lnTo>
                <a:lnTo>
                  <a:pt x="1872161" y="2571731"/>
                </a:lnTo>
                <a:lnTo>
                  <a:pt x="1437186" y="2571731"/>
                </a:lnTo>
                <a:lnTo>
                  <a:pt x="1872161" y="2143106"/>
                </a:lnTo>
                <a:lnTo>
                  <a:pt x="1437186" y="2143106"/>
                </a:lnTo>
                <a:lnTo>
                  <a:pt x="1437186" y="1714503"/>
                </a:lnTo>
                <a:lnTo>
                  <a:pt x="1872158" y="1285875"/>
                </a:lnTo>
                <a:lnTo>
                  <a:pt x="1872161" y="1285875"/>
                </a:lnTo>
                <a:lnTo>
                  <a:pt x="1872161" y="1285873"/>
                </a:lnTo>
                <a:lnTo>
                  <a:pt x="1872161" y="857248"/>
                </a:lnTo>
                <a:lnTo>
                  <a:pt x="2307136" y="857248"/>
                </a:lnTo>
                <a:lnTo>
                  <a:pt x="2307136" y="428623"/>
                </a:lnTo>
                <a:lnTo>
                  <a:pt x="1872161" y="857248"/>
                </a:lnTo>
                <a:lnTo>
                  <a:pt x="1437189" y="1285873"/>
                </a:lnTo>
                <a:lnTo>
                  <a:pt x="1437186" y="1285873"/>
                </a:lnTo>
                <a:lnTo>
                  <a:pt x="1437186" y="1285871"/>
                </a:lnTo>
                <a:lnTo>
                  <a:pt x="1437186" y="1285856"/>
                </a:lnTo>
                <a:lnTo>
                  <a:pt x="1437186" y="857246"/>
                </a:lnTo>
                <a:lnTo>
                  <a:pt x="1000626" y="857246"/>
                </a:lnTo>
                <a:lnTo>
                  <a:pt x="565660" y="1285868"/>
                </a:lnTo>
                <a:lnTo>
                  <a:pt x="565652" y="1285868"/>
                </a:lnTo>
                <a:lnTo>
                  <a:pt x="1000626" y="857244"/>
                </a:lnTo>
                <a:lnTo>
                  <a:pt x="1000626" y="857246"/>
                </a:lnTo>
                <a:lnTo>
                  <a:pt x="1437186" y="428622"/>
                </a:lnTo>
                <a:lnTo>
                  <a:pt x="1437186" y="428623"/>
                </a:lnTo>
                <a:lnTo>
                  <a:pt x="1437186" y="857245"/>
                </a:lnTo>
                <a:lnTo>
                  <a:pt x="1872159" y="428623"/>
                </a:lnTo>
                <a:lnTo>
                  <a:pt x="1872161" y="428623"/>
                </a:lnTo>
                <a:lnTo>
                  <a:pt x="1872161" y="428623"/>
                </a:lnTo>
                <a:close/>
                <a:moveTo>
                  <a:pt x="1437186" y="0"/>
                </a:moveTo>
                <a:lnTo>
                  <a:pt x="1872161" y="0"/>
                </a:lnTo>
                <a:lnTo>
                  <a:pt x="1437189" y="428621"/>
                </a:lnTo>
                <a:lnTo>
                  <a:pt x="1437186" y="428621"/>
                </a:lnTo>
                <a:lnTo>
                  <a:pt x="1437186" y="428622"/>
                </a:lnTo>
                <a:lnTo>
                  <a:pt x="1000626" y="428622"/>
                </a:lnTo>
                <a:lnTo>
                  <a:pt x="1000626" y="428622"/>
                </a:lnTo>
                <a:lnTo>
                  <a:pt x="1000626" y="428620"/>
                </a:lnTo>
                <a:lnTo>
                  <a:pt x="1437186" y="428620"/>
                </a:lnTo>
                <a:close/>
                <a:moveTo>
                  <a:pt x="1000616" y="0"/>
                </a:moveTo>
                <a:lnTo>
                  <a:pt x="1000626" y="0"/>
                </a:lnTo>
                <a:lnTo>
                  <a:pt x="565652" y="428620"/>
                </a:lnTo>
                <a:lnTo>
                  <a:pt x="565649" y="428620"/>
                </a:lnTo>
                <a:lnTo>
                  <a:pt x="565649" y="428617"/>
                </a:lnTo>
                <a:close/>
                <a:moveTo>
                  <a:pt x="130673" y="0"/>
                </a:moveTo>
                <a:lnTo>
                  <a:pt x="130673" y="0"/>
                </a:lnTo>
                <a:lnTo>
                  <a:pt x="130673" y="428615"/>
                </a:lnTo>
                <a:lnTo>
                  <a:pt x="565639" y="0"/>
                </a:lnTo>
                <a:lnTo>
                  <a:pt x="130673" y="428615"/>
                </a:lnTo>
                <a:lnTo>
                  <a:pt x="565649" y="428615"/>
                </a:lnTo>
                <a:lnTo>
                  <a:pt x="565649" y="428615"/>
                </a:lnTo>
                <a:lnTo>
                  <a:pt x="565642" y="428622"/>
                </a:lnTo>
                <a:lnTo>
                  <a:pt x="130673" y="428622"/>
                </a:lnTo>
                <a:lnTo>
                  <a:pt x="130673" y="857240"/>
                </a:lnTo>
                <a:lnTo>
                  <a:pt x="130673" y="857244"/>
                </a:lnTo>
                <a:lnTo>
                  <a:pt x="130673" y="857246"/>
                </a:lnTo>
                <a:lnTo>
                  <a:pt x="130673" y="1285856"/>
                </a:lnTo>
                <a:lnTo>
                  <a:pt x="130673" y="1285856"/>
                </a:lnTo>
                <a:lnTo>
                  <a:pt x="130673" y="857246"/>
                </a:lnTo>
                <a:lnTo>
                  <a:pt x="0" y="986012"/>
                </a:lnTo>
                <a:lnTo>
                  <a:pt x="0" y="986008"/>
                </a:lnTo>
                <a:lnTo>
                  <a:pt x="130673" y="857242"/>
                </a:lnTo>
                <a:lnTo>
                  <a:pt x="0" y="857242"/>
                </a:lnTo>
                <a:lnTo>
                  <a:pt x="0" y="857240"/>
                </a:lnTo>
                <a:lnTo>
                  <a:pt x="130673" y="857240"/>
                </a:lnTo>
                <a:lnTo>
                  <a:pt x="130673" y="428618"/>
                </a:lnTo>
                <a:lnTo>
                  <a:pt x="130673" y="428615"/>
                </a:lnTo>
                <a:close/>
                <a:moveTo>
                  <a:pt x="130666" y="0"/>
                </a:moveTo>
                <a:lnTo>
                  <a:pt x="0" y="128760"/>
                </a:lnTo>
                <a:lnTo>
                  <a:pt x="0" y="128760"/>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a:p>
        </p:txBody>
      </p:sp>
    </p:spTree>
    <p:extLst>
      <p:ext uri="{BB962C8B-B14F-4D97-AF65-F5344CB8AC3E}">
        <p14:creationId xmlns:p14="http://schemas.microsoft.com/office/powerpoint/2010/main" val="397723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10" name="Segnaposto testo 7"/>
          <p:cNvSpPr>
            <a:spLocks noGrp="1"/>
          </p:cNvSpPr>
          <p:nvPr>
            <p:ph type="body" sz="quarter" idx="13" hasCustomPrompt="1"/>
          </p:nvPr>
        </p:nvSpPr>
        <p:spPr>
          <a:xfrm>
            <a:off x="0" y="0"/>
            <a:ext cx="3851920" cy="699542"/>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Nome Azienda</a:t>
            </a:r>
          </a:p>
        </p:txBody>
      </p:sp>
      <p:sp>
        <p:nvSpPr>
          <p:cNvPr id="11" name="Segnaposto testo 12"/>
          <p:cNvSpPr>
            <a:spLocks noGrp="1"/>
          </p:cNvSpPr>
          <p:nvPr>
            <p:ph type="body" sz="quarter" idx="16" hasCustomPrompt="1"/>
          </p:nvPr>
        </p:nvSpPr>
        <p:spPr>
          <a:xfrm>
            <a:off x="0" y="3148013"/>
            <a:ext cx="3131840" cy="1995487"/>
          </a:xfrm>
          <a:prstGeom prst="rect">
            <a:avLst/>
          </a:prstGeom>
        </p:spPr>
        <p:txBody>
          <a:bodyPr lIns="252000" tIns="0" rIns="0" bIns="252000" anchor="b">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Inserire qui la core </a:t>
            </a:r>
            <a:r>
              <a:rPr lang="it-IT" dirty="0" err="1"/>
              <a:t>competence</a:t>
            </a:r>
            <a:r>
              <a:rPr lang="it-IT" dirty="0"/>
              <a:t> aziendale che serve al moderatore per introdurre l’azienda (</a:t>
            </a:r>
            <a:r>
              <a:rPr lang="it-IT" dirty="0" err="1"/>
              <a:t>max</a:t>
            </a:r>
            <a:r>
              <a:rPr lang="it-IT" dirty="0"/>
              <a:t> 15 parole)</a:t>
            </a:r>
          </a:p>
        </p:txBody>
      </p:sp>
      <p:sp>
        <p:nvSpPr>
          <p:cNvPr id="12" name="Segnaposto testo 12"/>
          <p:cNvSpPr>
            <a:spLocks noGrp="1"/>
          </p:cNvSpPr>
          <p:nvPr>
            <p:ph type="body" sz="quarter" idx="17" hasCustomPrompt="1"/>
          </p:nvPr>
        </p:nvSpPr>
        <p:spPr>
          <a:xfrm>
            <a:off x="0" y="1275606"/>
            <a:ext cx="3131840" cy="339303"/>
          </a:xfrm>
          <a:prstGeom prst="rect">
            <a:avLst/>
          </a:prstGeom>
        </p:spPr>
        <p:txBody>
          <a:bodyPr lIns="252000" tIns="0" rIns="0" bIns="0">
            <a:normAutofit/>
          </a:bodyPr>
          <a:lstStyle>
            <a:lvl1pPr marL="0" indent="0">
              <a:buNone/>
              <a:defRPr lang="it-IT" sz="1900" b="1" kern="1200" baseline="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Nome Cognome speaker</a:t>
            </a:r>
          </a:p>
        </p:txBody>
      </p:sp>
      <p:sp>
        <p:nvSpPr>
          <p:cNvPr id="13" name="Segnaposto testo 12"/>
          <p:cNvSpPr>
            <a:spLocks noGrp="1"/>
          </p:cNvSpPr>
          <p:nvPr>
            <p:ph type="body" sz="quarter" idx="18" hasCustomPrompt="1"/>
          </p:nvPr>
        </p:nvSpPr>
        <p:spPr>
          <a:xfrm>
            <a:off x="0" y="1611263"/>
            <a:ext cx="3131840" cy="339303"/>
          </a:xfrm>
          <a:prstGeom prst="rect">
            <a:avLst/>
          </a:prstGeom>
        </p:spPr>
        <p:txBody>
          <a:bodyPr lIns="252000" tIns="0" rIns="0" bIns="0">
            <a:normAutofit/>
          </a:bodyPr>
          <a:lstStyle>
            <a:lvl1pPr marL="0" indent="0">
              <a:buNone/>
              <a:defRPr lang="it-IT" sz="1900" b="0" i="1"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Ruolo aziendale</a:t>
            </a:r>
          </a:p>
        </p:txBody>
      </p:sp>
      <p:sp>
        <p:nvSpPr>
          <p:cNvPr id="14" name="Segnaposto testo 12"/>
          <p:cNvSpPr>
            <a:spLocks noGrp="1"/>
          </p:cNvSpPr>
          <p:nvPr>
            <p:ph type="body" sz="quarter" idx="19" hasCustomPrompt="1"/>
          </p:nvPr>
        </p:nvSpPr>
        <p:spPr>
          <a:xfrm>
            <a:off x="0" y="699542"/>
            <a:ext cx="3851920" cy="339303"/>
          </a:xfrm>
          <a:prstGeom prst="rect">
            <a:avLst/>
          </a:prstGeom>
        </p:spPr>
        <p:txBody>
          <a:bodyPr lIns="252000" tIns="0" rIns="0" bIns="0">
            <a:normAutofit/>
          </a:bodyPr>
          <a:lstStyle>
            <a:lvl1pPr marL="0" indent="0">
              <a:buNone/>
              <a:defRPr lang="it-IT" sz="1900" b="0" kern="1200" baseline="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err="1"/>
              <a:t>Claim</a:t>
            </a:r>
            <a:r>
              <a:rPr lang="it-IT" dirty="0"/>
              <a:t> aziendale o sottotitolo</a:t>
            </a:r>
          </a:p>
        </p:txBody>
      </p:sp>
      <p:sp>
        <p:nvSpPr>
          <p:cNvPr id="15" name="Figura a mano libera: forma 266"/>
          <p:cNvSpPr>
            <a:spLocks noGrp="1"/>
          </p:cNvSpPr>
          <p:nvPr>
            <p:ph type="pic" sz="quarter" idx="23"/>
          </p:nvPr>
        </p:nvSpPr>
        <p:spPr>
          <a:xfrm>
            <a:off x="2917332" y="2043"/>
            <a:ext cx="6228181" cy="5143481"/>
          </a:xfrm>
          <a:custGeom>
            <a:avLst/>
            <a:gdLst>
              <a:gd name="connsiteX0" fmla="*/ 1437186 w 6228181"/>
              <a:gd name="connsiteY0" fmla="*/ 4714856 h 5143481"/>
              <a:gd name="connsiteX1" fmla="*/ 1872161 w 6228181"/>
              <a:gd name="connsiteY1" fmla="*/ 4714856 h 5143481"/>
              <a:gd name="connsiteX2" fmla="*/ 1437186 w 6228181"/>
              <a:gd name="connsiteY2" fmla="*/ 5143481 h 5143481"/>
              <a:gd name="connsiteX3" fmla="*/ 1437186 w 6228181"/>
              <a:gd name="connsiteY3" fmla="*/ 4286231 h 5143481"/>
              <a:gd name="connsiteX4" fmla="*/ 1872161 w 6228181"/>
              <a:gd name="connsiteY4" fmla="*/ 4286231 h 5143481"/>
              <a:gd name="connsiteX5" fmla="*/ 1437186 w 6228181"/>
              <a:gd name="connsiteY5" fmla="*/ 4714856 h 5143481"/>
              <a:gd name="connsiteX6" fmla="*/ 1000626 w 6228181"/>
              <a:gd name="connsiteY6" fmla="*/ 4286231 h 5143481"/>
              <a:gd name="connsiteX7" fmla="*/ 565649 w 6228181"/>
              <a:gd name="connsiteY7" fmla="*/ 4714856 h 5143481"/>
              <a:gd name="connsiteX8" fmla="*/ 565649 w 6228181"/>
              <a:gd name="connsiteY8" fmla="*/ 4714856 h 5143481"/>
              <a:gd name="connsiteX9" fmla="*/ 1000626 w 6228181"/>
              <a:gd name="connsiteY9" fmla="*/ 4286231 h 5143481"/>
              <a:gd name="connsiteX10" fmla="*/ 1437186 w 6228181"/>
              <a:gd name="connsiteY10" fmla="*/ 4286231 h 5143481"/>
              <a:gd name="connsiteX11" fmla="*/ 1000626 w 6228181"/>
              <a:gd name="connsiteY11" fmla="*/ 4714856 h 5143481"/>
              <a:gd name="connsiteX12" fmla="*/ 1000626 w 6228181"/>
              <a:gd name="connsiteY12" fmla="*/ 3428981 h 5143481"/>
              <a:gd name="connsiteX13" fmla="*/ 1000626 w 6228181"/>
              <a:gd name="connsiteY13" fmla="*/ 3857606 h 5143481"/>
              <a:gd name="connsiteX14" fmla="*/ 565649 w 6228181"/>
              <a:gd name="connsiteY14" fmla="*/ 4286231 h 5143481"/>
              <a:gd name="connsiteX15" fmla="*/ 565649 w 6228181"/>
              <a:gd name="connsiteY15" fmla="*/ 3857606 h 5143481"/>
              <a:gd name="connsiteX16" fmla="*/ 130673 w 6228181"/>
              <a:gd name="connsiteY16" fmla="*/ 3428981 h 5143481"/>
              <a:gd name="connsiteX17" fmla="*/ 0 w 6228181"/>
              <a:gd name="connsiteY17" fmla="*/ 3557748 h 5143481"/>
              <a:gd name="connsiteX18" fmla="*/ 0 w 6228181"/>
              <a:gd name="connsiteY18" fmla="*/ 3557747 h 5143481"/>
              <a:gd name="connsiteX19" fmla="*/ 1000626 w 6228181"/>
              <a:gd name="connsiteY19" fmla="*/ 3000356 h 5143481"/>
              <a:gd name="connsiteX20" fmla="*/ 565649 w 6228181"/>
              <a:gd name="connsiteY20" fmla="*/ 3428981 h 5143481"/>
              <a:gd name="connsiteX21" fmla="*/ 565649 w 6228181"/>
              <a:gd name="connsiteY21" fmla="*/ 3428981 h 5143481"/>
              <a:gd name="connsiteX22" fmla="*/ 130673 w 6228181"/>
              <a:gd name="connsiteY22" fmla="*/ 3000356 h 5143481"/>
              <a:gd name="connsiteX23" fmla="*/ 0 w 6228181"/>
              <a:gd name="connsiteY23" fmla="*/ 3129123 h 5143481"/>
              <a:gd name="connsiteX24" fmla="*/ 0 w 6228181"/>
              <a:gd name="connsiteY24" fmla="*/ 3129122 h 5143481"/>
              <a:gd name="connsiteX25" fmla="*/ 1000626 w 6228181"/>
              <a:gd name="connsiteY25" fmla="*/ 2571731 h 5143481"/>
              <a:gd name="connsiteX26" fmla="*/ 1437186 w 6228181"/>
              <a:gd name="connsiteY26" fmla="*/ 2571731 h 5143481"/>
              <a:gd name="connsiteX27" fmla="*/ 1000626 w 6228181"/>
              <a:gd name="connsiteY27" fmla="*/ 3000356 h 5143481"/>
              <a:gd name="connsiteX28" fmla="*/ 1000626 w 6228181"/>
              <a:gd name="connsiteY28" fmla="*/ 2571731 h 5143481"/>
              <a:gd name="connsiteX29" fmla="*/ 565649 w 6228181"/>
              <a:gd name="connsiteY29" fmla="*/ 1714505 h 5143481"/>
              <a:gd name="connsiteX30" fmla="*/ 565649 w 6228181"/>
              <a:gd name="connsiteY30" fmla="*/ 2143106 h 5143481"/>
              <a:gd name="connsiteX31" fmla="*/ 130673 w 6228181"/>
              <a:gd name="connsiteY31" fmla="*/ 2143106 h 5143481"/>
              <a:gd name="connsiteX32" fmla="*/ 1000626 w 6228181"/>
              <a:gd name="connsiteY32" fmla="*/ 1714500 h 5143481"/>
              <a:gd name="connsiteX33" fmla="*/ 1437186 w 6228181"/>
              <a:gd name="connsiteY33" fmla="*/ 1714500 h 5143481"/>
              <a:gd name="connsiteX34" fmla="*/ 1437186 w 6228181"/>
              <a:gd name="connsiteY34" fmla="*/ 1714503 h 5143481"/>
              <a:gd name="connsiteX35" fmla="*/ 1000626 w 6228181"/>
              <a:gd name="connsiteY35" fmla="*/ 1714503 h 5143481"/>
              <a:gd name="connsiteX36" fmla="*/ 565631 w 6228181"/>
              <a:gd name="connsiteY36" fmla="*/ 1285872 h 5143481"/>
              <a:gd name="connsiteX37" fmla="*/ 565649 w 6228181"/>
              <a:gd name="connsiteY37" fmla="*/ 1285872 h 5143481"/>
              <a:gd name="connsiteX38" fmla="*/ 130673 w 6228181"/>
              <a:gd name="connsiteY38" fmla="*/ 1714497 h 5143481"/>
              <a:gd name="connsiteX39" fmla="*/ 565649 w 6228181"/>
              <a:gd name="connsiteY39" fmla="*/ 1714497 h 5143481"/>
              <a:gd name="connsiteX40" fmla="*/ 1000626 w 6228181"/>
              <a:gd name="connsiteY40" fmla="*/ 1714497 h 5143481"/>
              <a:gd name="connsiteX41" fmla="*/ 1000626 w 6228181"/>
              <a:gd name="connsiteY41" fmla="*/ 1714478 h 5143481"/>
              <a:gd name="connsiteX42" fmla="*/ 1437167 w 6228181"/>
              <a:gd name="connsiteY42" fmla="*/ 1285875 h 5143481"/>
              <a:gd name="connsiteX43" fmla="*/ 1437183 w 6228181"/>
              <a:gd name="connsiteY43" fmla="*/ 1285875 h 5143481"/>
              <a:gd name="connsiteX44" fmla="*/ 1000626 w 6228181"/>
              <a:gd name="connsiteY44" fmla="*/ 1714500 h 5143481"/>
              <a:gd name="connsiteX45" fmla="*/ 565649 w 6228181"/>
              <a:gd name="connsiteY45" fmla="*/ 1714500 h 5143481"/>
              <a:gd name="connsiteX46" fmla="*/ 565649 w 6228181"/>
              <a:gd name="connsiteY46" fmla="*/ 1714503 h 5143481"/>
              <a:gd name="connsiteX47" fmla="*/ 130673 w 6228181"/>
              <a:gd name="connsiteY47" fmla="*/ 1714503 h 5143481"/>
              <a:gd name="connsiteX48" fmla="*/ 130673 w 6228181"/>
              <a:gd name="connsiteY48" fmla="*/ 2143106 h 5143481"/>
              <a:gd name="connsiteX49" fmla="*/ 130673 w 6228181"/>
              <a:gd name="connsiteY49" fmla="*/ 2571731 h 5143481"/>
              <a:gd name="connsiteX50" fmla="*/ 130673 w 6228181"/>
              <a:gd name="connsiteY50" fmla="*/ 3000356 h 5143481"/>
              <a:gd name="connsiteX51" fmla="*/ 130673 w 6228181"/>
              <a:gd name="connsiteY51" fmla="*/ 3428981 h 5143481"/>
              <a:gd name="connsiteX52" fmla="*/ 130673 w 6228181"/>
              <a:gd name="connsiteY52" fmla="*/ 3857606 h 5143481"/>
              <a:gd name="connsiteX53" fmla="*/ 130673 w 6228181"/>
              <a:gd name="connsiteY53" fmla="*/ 4286231 h 5143481"/>
              <a:gd name="connsiteX54" fmla="*/ 130673 w 6228181"/>
              <a:gd name="connsiteY54" fmla="*/ 4714856 h 5143481"/>
              <a:gd name="connsiteX55" fmla="*/ 130673 w 6228181"/>
              <a:gd name="connsiteY55" fmla="*/ 5143481 h 5143481"/>
              <a:gd name="connsiteX56" fmla="*/ 130673 w 6228181"/>
              <a:gd name="connsiteY56" fmla="*/ 5143481 h 5143481"/>
              <a:gd name="connsiteX57" fmla="*/ 130673 w 6228181"/>
              <a:gd name="connsiteY57" fmla="*/ 4714856 h 5143481"/>
              <a:gd name="connsiteX58" fmla="*/ 130673 w 6228181"/>
              <a:gd name="connsiteY58" fmla="*/ 4286231 h 5143481"/>
              <a:gd name="connsiteX59" fmla="*/ 130673 w 6228181"/>
              <a:gd name="connsiteY59" fmla="*/ 3857606 h 5143481"/>
              <a:gd name="connsiteX60" fmla="*/ 130673 w 6228181"/>
              <a:gd name="connsiteY60" fmla="*/ 3428981 h 5143481"/>
              <a:gd name="connsiteX61" fmla="*/ 130673 w 6228181"/>
              <a:gd name="connsiteY61" fmla="*/ 3000356 h 5143481"/>
              <a:gd name="connsiteX62" fmla="*/ 130673 w 6228181"/>
              <a:gd name="connsiteY62" fmla="*/ 2571731 h 5143481"/>
              <a:gd name="connsiteX63" fmla="*/ 130673 w 6228181"/>
              <a:gd name="connsiteY63" fmla="*/ 2143106 h 5143481"/>
              <a:gd name="connsiteX64" fmla="*/ 130673 w 6228181"/>
              <a:gd name="connsiteY64" fmla="*/ 1714505 h 5143481"/>
              <a:gd name="connsiteX65" fmla="*/ 0 w 6228181"/>
              <a:gd name="connsiteY65" fmla="*/ 1843271 h 5143481"/>
              <a:gd name="connsiteX66" fmla="*/ 0 w 6228181"/>
              <a:gd name="connsiteY66" fmla="*/ 1843265 h 5143481"/>
              <a:gd name="connsiteX67" fmla="*/ 130673 w 6228181"/>
              <a:gd name="connsiteY67" fmla="*/ 1714497 h 5143481"/>
              <a:gd name="connsiteX68" fmla="*/ 0 w 6228181"/>
              <a:gd name="connsiteY68" fmla="*/ 1714497 h 5143481"/>
              <a:gd name="connsiteX69" fmla="*/ 0 w 6228181"/>
              <a:gd name="connsiteY69" fmla="*/ 1714493 h 5143481"/>
              <a:gd name="connsiteX70" fmla="*/ 130673 w 6228181"/>
              <a:gd name="connsiteY70" fmla="*/ 1714493 h 5143481"/>
              <a:gd name="connsiteX71" fmla="*/ 130673 w 6228181"/>
              <a:gd name="connsiteY71" fmla="*/ 1714480 h 5143481"/>
              <a:gd name="connsiteX72" fmla="*/ 130684 w 6228181"/>
              <a:gd name="connsiteY72" fmla="*/ 857240 h 5143481"/>
              <a:gd name="connsiteX73" fmla="*/ 565649 w 6228181"/>
              <a:gd name="connsiteY73" fmla="*/ 857240 h 5143481"/>
              <a:gd name="connsiteX74" fmla="*/ 565649 w 6228181"/>
              <a:gd name="connsiteY74" fmla="*/ 857244 h 5143481"/>
              <a:gd name="connsiteX75" fmla="*/ 1000626 w 6228181"/>
              <a:gd name="connsiteY75" fmla="*/ 857244 h 5143481"/>
              <a:gd name="connsiteX76" fmla="*/ 1000626 w 6228181"/>
              <a:gd name="connsiteY76" fmla="*/ 857244 h 5143481"/>
              <a:gd name="connsiteX77" fmla="*/ 565649 w 6228181"/>
              <a:gd name="connsiteY77" fmla="*/ 857244 h 5143481"/>
              <a:gd name="connsiteX78" fmla="*/ 130676 w 6228181"/>
              <a:gd name="connsiteY78" fmla="*/ 857244 h 5143481"/>
              <a:gd name="connsiteX79" fmla="*/ 130673 w 6228181"/>
              <a:gd name="connsiteY79" fmla="*/ 428618 h 5143481"/>
              <a:gd name="connsiteX80" fmla="*/ 0 w 6228181"/>
              <a:gd name="connsiteY80" fmla="*/ 557382 h 5143481"/>
              <a:gd name="connsiteX81" fmla="*/ 0 w 6228181"/>
              <a:gd name="connsiteY81" fmla="*/ 557382 h 5143481"/>
              <a:gd name="connsiteX82" fmla="*/ 2307136 w 6228181"/>
              <a:gd name="connsiteY82" fmla="*/ 0 h 5143481"/>
              <a:gd name="connsiteX83" fmla="*/ 2743700 w 6228181"/>
              <a:gd name="connsiteY83" fmla="*/ 0 h 5143481"/>
              <a:gd name="connsiteX84" fmla="*/ 2743700 w 6228181"/>
              <a:gd name="connsiteY84" fmla="*/ 428623 h 5143481"/>
              <a:gd name="connsiteX85" fmla="*/ 3178674 w 6228181"/>
              <a:gd name="connsiteY85" fmla="*/ 0 h 5143481"/>
              <a:gd name="connsiteX86" fmla="*/ 6228181 w 6228181"/>
              <a:gd name="connsiteY86" fmla="*/ 0 h 5143481"/>
              <a:gd name="connsiteX87" fmla="*/ 6228181 w 6228181"/>
              <a:gd name="connsiteY87" fmla="*/ 5143481 h 5143481"/>
              <a:gd name="connsiteX88" fmla="*/ 2743700 w 6228181"/>
              <a:gd name="connsiteY88" fmla="*/ 5143481 h 5143481"/>
              <a:gd name="connsiteX89" fmla="*/ 2307137 w 6228181"/>
              <a:gd name="connsiteY89" fmla="*/ 4714856 h 5143481"/>
              <a:gd name="connsiteX90" fmla="*/ 2307137 w 6228181"/>
              <a:gd name="connsiteY90" fmla="*/ 5143481 h 5143481"/>
              <a:gd name="connsiteX91" fmla="*/ 1872161 w 6228181"/>
              <a:gd name="connsiteY91" fmla="*/ 5143481 h 5143481"/>
              <a:gd name="connsiteX92" fmla="*/ 2307136 w 6228181"/>
              <a:gd name="connsiteY92" fmla="*/ 4714856 h 5143481"/>
              <a:gd name="connsiteX93" fmla="*/ 1872161 w 6228181"/>
              <a:gd name="connsiteY93" fmla="*/ 4714856 h 5143481"/>
              <a:gd name="connsiteX94" fmla="*/ 2307136 w 6228181"/>
              <a:gd name="connsiteY94" fmla="*/ 4286231 h 5143481"/>
              <a:gd name="connsiteX95" fmla="*/ 1872161 w 6228181"/>
              <a:gd name="connsiteY95" fmla="*/ 4286231 h 5143481"/>
              <a:gd name="connsiteX96" fmla="*/ 1872161 w 6228181"/>
              <a:gd name="connsiteY96" fmla="*/ 3857606 h 5143481"/>
              <a:gd name="connsiteX97" fmla="*/ 1437186 w 6228181"/>
              <a:gd name="connsiteY97" fmla="*/ 3857606 h 5143481"/>
              <a:gd name="connsiteX98" fmla="*/ 1872161 w 6228181"/>
              <a:gd name="connsiteY98" fmla="*/ 3428981 h 5143481"/>
              <a:gd name="connsiteX99" fmla="*/ 1437186 w 6228181"/>
              <a:gd name="connsiteY99" fmla="*/ 3428981 h 5143481"/>
              <a:gd name="connsiteX100" fmla="*/ 1437186 w 6228181"/>
              <a:gd name="connsiteY100" fmla="*/ 3000356 h 5143481"/>
              <a:gd name="connsiteX101" fmla="*/ 1872161 w 6228181"/>
              <a:gd name="connsiteY101" fmla="*/ 2571731 h 5143481"/>
              <a:gd name="connsiteX102" fmla="*/ 1437186 w 6228181"/>
              <a:gd name="connsiteY102" fmla="*/ 2571731 h 5143481"/>
              <a:gd name="connsiteX103" fmla="*/ 1872161 w 6228181"/>
              <a:gd name="connsiteY103" fmla="*/ 2143106 h 5143481"/>
              <a:gd name="connsiteX104" fmla="*/ 1437186 w 6228181"/>
              <a:gd name="connsiteY104" fmla="*/ 2143106 h 5143481"/>
              <a:gd name="connsiteX105" fmla="*/ 1437186 w 6228181"/>
              <a:gd name="connsiteY105" fmla="*/ 1714503 h 5143481"/>
              <a:gd name="connsiteX106" fmla="*/ 1872158 w 6228181"/>
              <a:gd name="connsiteY106" fmla="*/ 1285875 h 5143481"/>
              <a:gd name="connsiteX107" fmla="*/ 1872161 w 6228181"/>
              <a:gd name="connsiteY107" fmla="*/ 1285875 h 5143481"/>
              <a:gd name="connsiteX108" fmla="*/ 1872161 w 6228181"/>
              <a:gd name="connsiteY108" fmla="*/ 1285873 h 5143481"/>
              <a:gd name="connsiteX109" fmla="*/ 1872161 w 6228181"/>
              <a:gd name="connsiteY109" fmla="*/ 857248 h 5143481"/>
              <a:gd name="connsiteX110" fmla="*/ 2307136 w 6228181"/>
              <a:gd name="connsiteY110" fmla="*/ 857248 h 5143481"/>
              <a:gd name="connsiteX111" fmla="*/ 2307136 w 6228181"/>
              <a:gd name="connsiteY111" fmla="*/ 428623 h 5143481"/>
              <a:gd name="connsiteX112" fmla="*/ 1872161 w 6228181"/>
              <a:gd name="connsiteY112" fmla="*/ 857248 h 5143481"/>
              <a:gd name="connsiteX113" fmla="*/ 1437189 w 6228181"/>
              <a:gd name="connsiteY113" fmla="*/ 1285873 h 5143481"/>
              <a:gd name="connsiteX114" fmla="*/ 1437186 w 6228181"/>
              <a:gd name="connsiteY114" fmla="*/ 1285873 h 5143481"/>
              <a:gd name="connsiteX115" fmla="*/ 1437186 w 6228181"/>
              <a:gd name="connsiteY115" fmla="*/ 1285871 h 5143481"/>
              <a:gd name="connsiteX116" fmla="*/ 1437186 w 6228181"/>
              <a:gd name="connsiteY116" fmla="*/ 1285856 h 5143481"/>
              <a:gd name="connsiteX117" fmla="*/ 1437186 w 6228181"/>
              <a:gd name="connsiteY117" fmla="*/ 857246 h 5143481"/>
              <a:gd name="connsiteX118" fmla="*/ 1000626 w 6228181"/>
              <a:gd name="connsiteY118" fmla="*/ 857246 h 5143481"/>
              <a:gd name="connsiteX119" fmla="*/ 565660 w 6228181"/>
              <a:gd name="connsiteY119" fmla="*/ 1285868 h 5143481"/>
              <a:gd name="connsiteX120" fmla="*/ 565652 w 6228181"/>
              <a:gd name="connsiteY120" fmla="*/ 1285868 h 5143481"/>
              <a:gd name="connsiteX121" fmla="*/ 1000626 w 6228181"/>
              <a:gd name="connsiteY121" fmla="*/ 857244 h 5143481"/>
              <a:gd name="connsiteX122" fmla="*/ 1000626 w 6228181"/>
              <a:gd name="connsiteY122" fmla="*/ 857246 h 5143481"/>
              <a:gd name="connsiteX123" fmla="*/ 1437186 w 6228181"/>
              <a:gd name="connsiteY123" fmla="*/ 428622 h 5143481"/>
              <a:gd name="connsiteX124" fmla="*/ 1437186 w 6228181"/>
              <a:gd name="connsiteY124" fmla="*/ 428623 h 5143481"/>
              <a:gd name="connsiteX125" fmla="*/ 1437186 w 6228181"/>
              <a:gd name="connsiteY125" fmla="*/ 857245 h 5143481"/>
              <a:gd name="connsiteX126" fmla="*/ 1872159 w 6228181"/>
              <a:gd name="connsiteY126" fmla="*/ 428623 h 5143481"/>
              <a:gd name="connsiteX127" fmla="*/ 1872161 w 6228181"/>
              <a:gd name="connsiteY127" fmla="*/ 428623 h 5143481"/>
              <a:gd name="connsiteX128" fmla="*/ 1872161 w 6228181"/>
              <a:gd name="connsiteY128" fmla="*/ 428623 h 5143481"/>
              <a:gd name="connsiteX129" fmla="*/ 1437186 w 6228181"/>
              <a:gd name="connsiteY129" fmla="*/ 0 h 5143481"/>
              <a:gd name="connsiteX130" fmla="*/ 1872161 w 6228181"/>
              <a:gd name="connsiteY130" fmla="*/ 0 h 5143481"/>
              <a:gd name="connsiteX131" fmla="*/ 1437189 w 6228181"/>
              <a:gd name="connsiteY131" fmla="*/ 428621 h 5143481"/>
              <a:gd name="connsiteX132" fmla="*/ 1437186 w 6228181"/>
              <a:gd name="connsiteY132" fmla="*/ 428621 h 5143481"/>
              <a:gd name="connsiteX133" fmla="*/ 1437186 w 6228181"/>
              <a:gd name="connsiteY133" fmla="*/ 428622 h 5143481"/>
              <a:gd name="connsiteX134" fmla="*/ 1000626 w 6228181"/>
              <a:gd name="connsiteY134" fmla="*/ 428622 h 5143481"/>
              <a:gd name="connsiteX135" fmla="*/ 1000626 w 6228181"/>
              <a:gd name="connsiteY135" fmla="*/ 428622 h 5143481"/>
              <a:gd name="connsiteX136" fmla="*/ 1000626 w 6228181"/>
              <a:gd name="connsiteY136" fmla="*/ 428620 h 5143481"/>
              <a:gd name="connsiteX137" fmla="*/ 1437186 w 6228181"/>
              <a:gd name="connsiteY137" fmla="*/ 428620 h 5143481"/>
              <a:gd name="connsiteX138" fmla="*/ 1000616 w 6228181"/>
              <a:gd name="connsiteY138" fmla="*/ 0 h 5143481"/>
              <a:gd name="connsiteX139" fmla="*/ 1000626 w 6228181"/>
              <a:gd name="connsiteY139" fmla="*/ 0 h 5143481"/>
              <a:gd name="connsiteX140" fmla="*/ 565652 w 6228181"/>
              <a:gd name="connsiteY140" fmla="*/ 428620 h 5143481"/>
              <a:gd name="connsiteX141" fmla="*/ 565649 w 6228181"/>
              <a:gd name="connsiteY141" fmla="*/ 428620 h 5143481"/>
              <a:gd name="connsiteX142" fmla="*/ 565649 w 6228181"/>
              <a:gd name="connsiteY142" fmla="*/ 428617 h 5143481"/>
              <a:gd name="connsiteX143" fmla="*/ 130673 w 6228181"/>
              <a:gd name="connsiteY143" fmla="*/ 0 h 5143481"/>
              <a:gd name="connsiteX144" fmla="*/ 130673 w 6228181"/>
              <a:gd name="connsiteY144" fmla="*/ 0 h 5143481"/>
              <a:gd name="connsiteX145" fmla="*/ 130673 w 6228181"/>
              <a:gd name="connsiteY145" fmla="*/ 428615 h 5143481"/>
              <a:gd name="connsiteX146" fmla="*/ 565639 w 6228181"/>
              <a:gd name="connsiteY146" fmla="*/ 0 h 5143481"/>
              <a:gd name="connsiteX147" fmla="*/ 130673 w 6228181"/>
              <a:gd name="connsiteY147" fmla="*/ 428615 h 5143481"/>
              <a:gd name="connsiteX148" fmla="*/ 565649 w 6228181"/>
              <a:gd name="connsiteY148" fmla="*/ 428615 h 5143481"/>
              <a:gd name="connsiteX149" fmla="*/ 565649 w 6228181"/>
              <a:gd name="connsiteY149" fmla="*/ 428615 h 5143481"/>
              <a:gd name="connsiteX150" fmla="*/ 565642 w 6228181"/>
              <a:gd name="connsiteY150" fmla="*/ 428622 h 5143481"/>
              <a:gd name="connsiteX151" fmla="*/ 130673 w 6228181"/>
              <a:gd name="connsiteY151" fmla="*/ 428622 h 5143481"/>
              <a:gd name="connsiteX152" fmla="*/ 130673 w 6228181"/>
              <a:gd name="connsiteY152" fmla="*/ 857240 h 5143481"/>
              <a:gd name="connsiteX153" fmla="*/ 130673 w 6228181"/>
              <a:gd name="connsiteY153" fmla="*/ 857244 h 5143481"/>
              <a:gd name="connsiteX154" fmla="*/ 130673 w 6228181"/>
              <a:gd name="connsiteY154" fmla="*/ 857246 h 5143481"/>
              <a:gd name="connsiteX155" fmla="*/ 130673 w 6228181"/>
              <a:gd name="connsiteY155" fmla="*/ 1285856 h 5143481"/>
              <a:gd name="connsiteX156" fmla="*/ 130673 w 6228181"/>
              <a:gd name="connsiteY156" fmla="*/ 1285856 h 5143481"/>
              <a:gd name="connsiteX157" fmla="*/ 130673 w 6228181"/>
              <a:gd name="connsiteY157" fmla="*/ 857246 h 5143481"/>
              <a:gd name="connsiteX158" fmla="*/ 0 w 6228181"/>
              <a:gd name="connsiteY158" fmla="*/ 986012 h 5143481"/>
              <a:gd name="connsiteX159" fmla="*/ 0 w 6228181"/>
              <a:gd name="connsiteY159" fmla="*/ 986008 h 5143481"/>
              <a:gd name="connsiteX160" fmla="*/ 130673 w 6228181"/>
              <a:gd name="connsiteY160" fmla="*/ 857242 h 5143481"/>
              <a:gd name="connsiteX161" fmla="*/ 0 w 6228181"/>
              <a:gd name="connsiteY161" fmla="*/ 857242 h 5143481"/>
              <a:gd name="connsiteX162" fmla="*/ 0 w 6228181"/>
              <a:gd name="connsiteY162" fmla="*/ 857240 h 5143481"/>
              <a:gd name="connsiteX163" fmla="*/ 130673 w 6228181"/>
              <a:gd name="connsiteY163" fmla="*/ 857240 h 5143481"/>
              <a:gd name="connsiteX164" fmla="*/ 130673 w 6228181"/>
              <a:gd name="connsiteY164" fmla="*/ 428618 h 5143481"/>
              <a:gd name="connsiteX165" fmla="*/ 130673 w 6228181"/>
              <a:gd name="connsiteY165" fmla="*/ 428615 h 5143481"/>
              <a:gd name="connsiteX166" fmla="*/ 130666 w 6228181"/>
              <a:gd name="connsiteY166" fmla="*/ 0 h 5143481"/>
              <a:gd name="connsiteX167" fmla="*/ 0 w 6228181"/>
              <a:gd name="connsiteY167" fmla="*/ 128760 h 5143481"/>
              <a:gd name="connsiteX168" fmla="*/ 0 w 6228181"/>
              <a:gd name="connsiteY168" fmla="*/ 128760 h 514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228181" h="5143481">
                <a:moveTo>
                  <a:pt x="1437186" y="4714856"/>
                </a:moveTo>
                <a:lnTo>
                  <a:pt x="1872161" y="4714856"/>
                </a:lnTo>
                <a:lnTo>
                  <a:pt x="1437186" y="5143481"/>
                </a:lnTo>
                <a:close/>
                <a:moveTo>
                  <a:pt x="1437186" y="4286231"/>
                </a:moveTo>
                <a:lnTo>
                  <a:pt x="1872161" y="4286231"/>
                </a:lnTo>
                <a:lnTo>
                  <a:pt x="1437186" y="4714856"/>
                </a:lnTo>
                <a:close/>
                <a:moveTo>
                  <a:pt x="1000626" y="4286231"/>
                </a:moveTo>
                <a:lnTo>
                  <a:pt x="565649" y="4714856"/>
                </a:lnTo>
                <a:lnTo>
                  <a:pt x="565649" y="4714856"/>
                </a:lnTo>
                <a:close/>
                <a:moveTo>
                  <a:pt x="1000626" y="4286231"/>
                </a:moveTo>
                <a:lnTo>
                  <a:pt x="1437186" y="4286231"/>
                </a:lnTo>
                <a:lnTo>
                  <a:pt x="1000626" y="4714856"/>
                </a:lnTo>
                <a:close/>
                <a:moveTo>
                  <a:pt x="1000626" y="3428981"/>
                </a:moveTo>
                <a:lnTo>
                  <a:pt x="1000626" y="3857606"/>
                </a:lnTo>
                <a:lnTo>
                  <a:pt x="565649" y="4286231"/>
                </a:lnTo>
                <a:lnTo>
                  <a:pt x="565649" y="3857606"/>
                </a:lnTo>
                <a:close/>
                <a:moveTo>
                  <a:pt x="130673" y="3428981"/>
                </a:moveTo>
                <a:lnTo>
                  <a:pt x="0" y="3557748"/>
                </a:lnTo>
                <a:lnTo>
                  <a:pt x="0" y="3557747"/>
                </a:lnTo>
                <a:close/>
                <a:moveTo>
                  <a:pt x="1000626" y="3000356"/>
                </a:moveTo>
                <a:lnTo>
                  <a:pt x="565649" y="3428981"/>
                </a:lnTo>
                <a:lnTo>
                  <a:pt x="565649" y="3428981"/>
                </a:lnTo>
                <a:close/>
                <a:moveTo>
                  <a:pt x="130673" y="3000356"/>
                </a:moveTo>
                <a:lnTo>
                  <a:pt x="0" y="3129123"/>
                </a:lnTo>
                <a:lnTo>
                  <a:pt x="0" y="3129122"/>
                </a:lnTo>
                <a:close/>
                <a:moveTo>
                  <a:pt x="1000626" y="2571731"/>
                </a:moveTo>
                <a:lnTo>
                  <a:pt x="1437186" y="2571731"/>
                </a:lnTo>
                <a:lnTo>
                  <a:pt x="1000626" y="3000356"/>
                </a:lnTo>
                <a:lnTo>
                  <a:pt x="1000626" y="2571731"/>
                </a:lnTo>
                <a:close/>
                <a:moveTo>
                  <a:pt x="565649" y="1714505"/>
                </a:moveTo>
                <a:lnTo>
                  <a:pt x="565649" y="2143106"/>
                </a:lnTo>
                <a:lnTo>
                  <a:pt x="130673" y="2143106"/>
                </a:lnTo>
                <a:close/>
                <a:moveTo>
                  <a:pt x="1000626" y="1714500"/>
                </a:moveTo>
                <a:lnTo>
                  <a:pt x="1437186" y="1714500"/>
                </a:lnTo>
                <a:lnTo>
                  <a:pt x="1437186" y="1714503"/>
                </a:lnTo>
                <a:lnTo>
                  <a:pt x="1000626" y="1714503"/>
                </a:lnTo>
                <a:close/>
                <a:moveTo>
                  <a:pt x="565631" y="1285872"/>
                </a:moveTo>
                <a:lnTo>
                  <a:pt x="565649" y="1285872"/>
                </a:lnTo>
                <a:lnTo>
                  <a:pt x="130673" y="1714497"/>
                </a:lnTo>
                <a:lnTo>
                  <a:pt x="565649" y="1714497"/>
                </a:lnTo>
                <a:lnTo>
                  <a:pt x="1000626" y="1714497"/>
                </a:lnTo>
                <a:lnTo>
                  <a:pt x="1000626" y="1714478"/>
                </a:lnTo>
                <a:lnTo>
                  <a:pt x="1437167" y="1285875"/>
                </a:lnTo>
                <a:lnTo>
                  <a:pt x="1437183" y="1285875"/>
                </a:lnTo>
                <a:lnTo>
                  <a:pt x="1000626" y="1714500"/>
                </a:lnTo>
                <a:lnTo>
                  <a:pt x="565649" y="1714500"/>
                </a:lnTo>
                <a:lnTo>
                  <a:pt x="565649" y="1714503"/>
                </a:lnTo>
                <a:lnTo>
                  <a:pt x="130673" y="1714503"/>
                </a:lnTo>
                <a:lnTo>
                  <a:pt x="130673" y="2143106"/>
                </a:lnTo>
                <a:lnTo>
                  <a:pt x="130673" y="2571731"/>
                </a:lnTo>
                <a:lnTo>
                  <a:pt x="130673" y="3000356"/>
                </a:lnTo>
                <a:lnTo>
                  <a:pt x="130673" y="3428981"/>
                </a:lnTo>
                <a:lnTo>
                  <a:pt x="130673" y="3857606"/>
                </a:lnTo>
                <a:lnTo>
                  <a:pt x="130673" y="4286231"/>
                </a:lnTo>
                <a:lnTo>
                  <a:pt x="130673" y="4714856"/>
                </a:lnTo>
                <a:lnTo>
                  <a:pt x="130673" y="5143481"/>
                </a:lnTo>
                <a:lnTo>
                  <a:pt x="130673" y="5143481"/>
                </a:lnTo>
                <a:lnTo>
                  <a:pt x="130673" y="4714856"/>
                </a:lnTo>
                <a:lnTo>
                  <a:pt x="130673" y="4286231"/>
                </a:lnTo>
                <a:lnTo>
                  <a:pt x="130673" y="3857606"/>
                </a:lnTo>
                <a:lnTo>
                  <a:pt x="130673" y="3428981"/>
                </a:lnTo>
                <a:lnTo>
                  <a:pt x="130673" y="3000356"/>
                </a:lnTo>
                <a:lnTo>
                  <a:pt x="130673" y="2571731"/>
                </a:lnTo>
                <a:lnTo>
                  <a:pt x="130673" y="2143106"/>
                </a:lnTo>
                <a:lnTo>
                  <a:pt x="130673" y="1714505"/>
                </a:lnTo>
                <a:lnTo>
                  <a:pt x="0" y="1843271"/>
                </a:lnTo>
                <a:lnTo>
                  <a:pt x="0" y="1843265"/>
                </a:lnTo>
                <a:lnTo>
                  <a:pt x="130673" y="1714497"/>
                </a:lnTo>
                <a:lnTo>
                  <a:pt x="0" y="1714497"/>
                </a:lnTo>
                <a:lnTo>
                  <a:pt x="0" y="1714493"/>
                </a:lnTo>
                <a:lnTo>
                  <a:pt x="130673" y="1714493"/>
                </a:lnTo>
                <a:lnTo>
                  <a:pt x="130673" y="1714480"/>
                </a:lnTo>
                <a:close/>
                <a:moveTo>
                  <a:pt x="130684" y="857240"/>
                </a:moveTo>
                <a:lnTo>
                  <a:pt x="565649" y="857240"/>
                </a:lnTo>
                <a:lnTo>
                  <a:pt x="565649" y="857244"/>
                </a:lnTo>
                <a:lnTo>
                  <a:pt x="1000626" y="857244"/>
                </a:lnTo>
                <a:lnTo>
                  <a:pt x="1000626" y="857244"/>
                </a:lnTo>
                <a:lnTo>
                  <a:pt x="565649" y="857244"/>
                </a:lnTo>
                <a:lnTo>
                  <a:pt x="130676" y="857244"/>
                </a:lnTo>
                <a:close/>
                <a:moveTo>
                  <a:pt x="130673" y="428618"/>
                </a:moveTo>
                <a:lnTo>
                  <a:pt x="0" y="557382"/>
                </a:lnTo>
                <a:lnTo>
                  <a:pt x="0" y="557382"/>
                </a:lnTo>
                <a:close/>
                <a:moveTo>
                  <a:pt x="2307136" y="0"/>
                </a:moveTo>
                <a:lnTo>
                  <a:pt x="2743700" y="0"/>
                </a:lnTo>
                <a:lnTo>
                  <a:pt x="2743700" y="428623"/>
                </a:lnTo>
                <a:lnTo>
                  <a:pt x="3178674" y="0"/>
                </a:lnTo>
                <a:lnTo>
                  <a:pt x="6228181" y="0"/>
                </a:lnTo>
                <a:lnTo>
                  <a:pt x="6228181" y="5143481"/>
                </a:lnTo>
                <a:lnTo>
                  <a:pt x="2743700" y="5143481"/>
                </a:lnTo>
                <a:lnTo>
                  <a:pt x="2307137" y="4714856"/>
                </a:lnTo>
                <a:lnTo>
                  <a:pt x="2307137" y="5143481"/>
                </a:lnTo>
                <a:lnTo>
                  <a:pt x="1872161" y="5143481"/>
                </a:lnTo>
                <a:lnTo>
                  <a:pt x="2307136" y="4714856"/>
                </a:lnTo>
                <a:lnTo>
                  <a:pt x="1872161" y="4714856"/>
                </a:lnTo>
                <a:lnTo>
                  <a:pt x="2307136" y="4286231"/>
                </a:lnTo>
                <a:lnTo>
                  <a:pt x="1872161" y="4286231"/>
                </a:lnTo>
                <a:lnTo>
                  <a:pt x="1872161" y="3857606"/>
                </a:lnTo>
                <a:lnTo>
                  <a:pt x="1437186" y="3857606"/>
                </a:lnTo>
                <a:lnTo>
                  <a:pt x="1872161" y="3428981"/>
                </a:lnTo>
                <a:lnTo>
                  <a:pt x="1437186" y="3428981"/>
                </a:lnTo>
                <a:lnTo>
                  <a:pt x="1437186" y="3000356"/>
                </a:lnTo>
                <a:lnTo>
                  <a:pt x="1872161" y="2571731"/>
                </a:lnTo>
                <a:lnTo>
                  <a:pt x="1437186" y="2571731"/>
                </a:lnTo>
                <a:lnTo>
                  <a:pt x="1872161" y="2143106"/>
                </a:lnTo>
                <a:lnTo>
                  <a:pt x="1437186" y="2143106"/>
                </a:lnTo>
                <a:lnTo>
                  <a:pt x="1437186" y="1714503"/>
                </a:lnTo>
                <a:lnTo>
                  <a:pt x="1872158" y="1285875"/>
                </a:lnTo>
                <a:lnTo>
                  <a:pt x="1872161" y="1285875"/>
                </a:lnTo>
                <a:lnTo>
                  <a:pt x="1872161" y="1285873"/>
                </a:lnTo>
                <a:lnTo>
                  <a:pt x="1872161" y="857248"/>
                </a:lnTo>
                <a:lnTo>
                  <a:pt x="2307136" y="857248"/>
                </a:lnTo>
                <a:lnTo>
                  <a:pt x="2307136" y="428623"/>
                </a:lnTo>
                <a:lnTo>
                  <a:pt x="1872161" y="857248"/>
                </a:lnTo>
                <a:lnTo>
                  <a:pt x="1437189" y="1285873"/>
                </a:lnTo>
                <a:lnTo>
                  <a:pt x="1437186" y="1285873"/>
                </a:lnTo>
                <a:lnTo>
                  <a:pt x="1437186" y="1285871"/>
                </a:lnTo>
                <a:lnTo>
                  <a:pt x="1437186" y="1285856"/>
                </a:lnTo>
                <a:lnTo>
                  <a:pt x="1437186" y="857246"/>
                </a:lnTo>
                <a:lnTo>
                  <a:pt x="1000626" y="857246"/>
                </a:lnTo>
                <a:lnTo>
                  <a:pt x="565660" y="1285868"/>
                </a:lnTo>
                <a:lnTo>
                  <a:pt x="565652" y="1285868"/>
                </a:lnTo>
                <a:lnTo>
                  <a:pt x="1000626" y="857244"/>
                </a:lnTo>
                <a:lnTo>
                  <a:pt x="1000626" y="857246"/>
                </a:lnTo>
                <a:lnTo>
                  <a:pt x="1437186" y="428622"/>
                </a:lnTo>
                <a:lnTo>
                  <a:pt x="1437186" y="428623"/>
                </a:lnTo>
                <a:lnTo>
                  <a:pt x="1437186" y="857245"/>
                </a:lnTo>
                <a:lnTo>
                  <a:pt x="1872159" y="428623"/>
                </a:lnTo>
                <a:lnTo>
                  <a:pt x="1872161" y="428623"/>
                </a:lnTo>
                <a:lnTo>
                  <a:pt x="1872161" y="428623"/>
                </a:lnTo>
                <a:close/>
                <a:moveTo>
                  <a:pt x="1437186" y="0"/>
                </a:moveTo>
                <a:lnTo>
                  <a:pt x="1872161" y="0"/>
                </a:lnTo>
                <a:lnTo>
                  <a:pt x="1437189" y="428621"/>
                </a:lnTo>
                <a:lnTo>
                  <a:pt x="1437186" y="428621"/>
                </a:lnTo>
                <a:lnTo>
                  <a:pt x="1437186" y="428622"/>
                </a:lnTo>
                <a:lnTo>
                  <a:pt x="1000626" y="428622"/>
                </a:lnTo>
                <a:lnTo>
                  <a:pt x="1000626" y="428622"/>
                </a:lnTo>
                <a:lnTo>
                  <a:pt x="1000626" y="428620"/>
                </a:lnTo>
                <a:lnTo>
                  <a:pt x="1437186" y="428620"/>
                </a:lnTo>
                <a:close/>
                <a:moveTo>
                  <a:pt x="1000616" y="0"/>
                </a:moveTo>
                <a:lnTo>
                  <a:pt x="1000626" y="0"/>
                </a:lnTo>
                <a:lnTo>
                  <a:pt x="565652" y="428620"/>
                </a:lnTo>
                <a:lnTo>
                  <a:pt x="565649" y="428620"/>
                </a:lnTo>
                <a:lnTo>
                  <a:pt x="565649" y="428617"/>
                </a:lnTo>
                <a:close/>
                <a:moveTo>
                  <a:pt x="130673" y="0"/>
                </a:moveTo>
                <a:lnTo>
                  <a:pt x="130673" y="0"/>
                </a:lnTo>
                <a:lnTo>
                  <a:pt x="130673" y="428615"/>
                </a:lnTo>
                <a:lnTo>
                  <a:pt x="565639" y="0"/>
                </a:lnTo>
                <a:lnTo>
                  <a:pt x="130673" y="428615"/>
                </a:lnTo>
                <a:lnTo>
                  <a:pt x="565649" y="428615"/>
                </a:lnTo>
                <a:lnTo>
                  <a:pt x="565649" y="428615"/>
                </a:lnTo>
                <a:lnTo>
                  <a:pt x="565642" y="428622"/>
                </a:lnTo>
                <a:lnTo>
                  <a:pt x="130673" y="428622"/>
                </a:lnTo>
                <a:lnTo>
                  <a:pt x="130673" y="857240"/>
                </a:lnTo>
                <a:lnTo>
                  <a:pt x="130673" y="857244"/>
                </a:lnTo>
                <a:lnTo>
                  <a:pt x="130673" y="857246"/>
                </a:lnTo>
                <a:lnTo>
                  <a:pt x="130673" y="1285856"/>
                </a:lnTo>
                <a:lnTo>
                  <a:pt x="130673" y="1285856"/>
                </a:lnTo>
                <a:lnTo>
                  <a:pt x="130673" y="857246"/>
                </a:lnTo>
                <a:lnTo>
                  <a:pt x="0" y="986012"/>
                </a:lnTo>
                <a:lnTo>
                  <a:pt x="0" y="986008"/>
                </a:lnTo>
                <a:lnTo>
                  <a:pt x="130673" y="857242"/>
                </a:lnTo>
                <a:lnTo>
                  <a:pt x="0" y="857242"/>
                </a:lnTo>
                <a:lnTo>
                  <a:pt x="0" y="857240"/>
                </a:lnTo>
                <a:lnTo>
                  <a:pt x="130673" y="857240"/>
                </a:lnTo>
                <a:lnTo>
                  <a:pt x="130673" y="428618"/>
                </a:lnTo>
                <a:lnTo>
                  <a:pt x="130673" y="428615"/>
                </a:lnTo>
                <a:close/>
                <a:moveTo>
                  <a:pt x="130666" y="0"/>
                </a:moveTo>
                <a:lnTo>
                  <a:pt x="0" y="128760"/>
                </a:lnTo>
                <a:lnTo>
                  <a:pt x="0" y="128760"/>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a:p>
        </p:txBody>
      </p:sp>
    </p:spTree>
    <p:extLst>
      <p:ext uri="{BB962C8B-B14F-4D97-AF65-F5344CB8AC3E}">
        <p14:creationId xmlns:p14="http://schemas.microsoft.com/office/powerpoint/2010/main" val="3640786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40" name="Segnaposto immagine 339"/>
          <p:cNvSpPr>
            <a:spLocks noGrp="1"/>
          </p:cNvSpPr>
          <p:nvPr>
            <p:ph type="pic" sz="quarter" idx="10"/>
          </p:nvPr>
        </p:nvSpPr>
        <p:spPr>
          <a:xfrm>
            <a:off x="4067180" y="26"/>
            <a:ext cx="5076820" cy="5143475"/>
          </a:xfrm>
          <a:custGeom>
            <a:avLst/>
            <a:gdLst>
              <a:gd name="connsiteX0" fmla="*/ 2463796 w 5076820"/>
              <a:gd name="connsiteY0" fmla="*/ 4714850 h 5143475"/>
              <a:gd name="connsiteX1" fmla="*/ 2463796 w 5076820"/>
              <a:gd name="connsiteY1" fmla="*/ 5143475 h 5143475"/>
              <a:gd name="connsiteX2" fmla="*/ 2027233 w 5076820"/>
              <a:gd name="connsiteY2" fmla="*/ 5143475 h 5143475"/>
              <a:gd name="connsiteX3" fmla="*/ 1592258 w 5076820"/>
              <a:gd name="connsiteY3" fmla="*/ 4714850 h 5143475"/>
              <a:gd name="connsiteX4" fmla="*/ 2027233 w 5076820"/>
              <a:gd name="connsiteY4" fmla="*/ 4714850 h 5143475"/>
              <a:gd name="connsiteX5" fmla="*/ 1592258 w 5076820"/>
              <a:gd name="connsiteY5" fmla="*/ 5143475 h 5143475"/>
              <a:gd name="connsiteX6" fmla="*/ 1592258 w 5076820"/>
              <a:gd name="connsiteY6" fmla="*/ 4286225 h 5143475"/>
              <a:gd name="connsiteX7" fmla="*/ 2027233 w 5076820"/>
              <a:gd name="connsiteY7" fmla="*/ 4286225 h 5143475"/>
              <a:gd name="connsiteX8" fmla="*/ 1592258 w 5076820"/>
              <a:gd name="connsiteY8" fmla="*/ 4714850 h 5143475"/>
              <a:gd name="connsiteX9" fmla="*/ 1157283 w 5076820"/>
              <a:gd name="connsiteY9" fmla="*/ 4286225 h 5143475"/>
              <a:gd name="connsiteX10" fmla="*/ 1592258 w 5076820"/>
              <a:gd name="connsiteY10" fmla="*/ 4286225 h 5143475"/>
              <a:gd name="connsiteX11" fmla="*/ 1157283 w 5076820"/>
              <a:gd name="connsiteY11" fmla="*/ 4714850 h 5143475"/>
              <a:gd name="connsiteX12" fmla="*/ 285746 w 5076820"/>
              <a:gd name="connsiteY12" fmla="*/ 4286225 h 5143475"/>
              <a:gd name="connsiteX13" fmla="*/ 0 w 5076820"/>
              <a:gd name="connsiteY13" fmla="*/ 4567805 h 5143475"/>
              <a:gd name="connsiteX14" fmla="*/ 0 w 5076820"/>
              <a:gd name="connsiteY14" fmla="*/ 4567804 h 5143475"/>
              <a:gd name="connsiteX15" fmla="*/ 1157283 w 5076820"/>
              <a:gd name="connsiteY15" fmla="*/ 3428975 h 5143475"/>
              <a:gd name="connsiteX16" fmla="*/ 1157283 w 5076820"/>
              <a:gd name="connsiteY16" fmla="*/ 3857600 h 5143475"/>
              <a:gd name="connsiteX17" fmla="*/ 722309 w 5076820"/>
              <a:gd name="connsiteY17" fmla="*/ 4286224 h 5143475"/>
              <a:gd name="connsiteX18" fmla="*/ 722309 w 5076820"/>
              <a:gd name="connsiteY18" fmla="*/ 3857600 h 5143475"/>
              <a:gd name="connsiteX19" fmla="*/ 722309 w 5076820"/>
              <a:gd name="connsiteY19" fmla="*/ 3857599 h 5143475"/>
              <a:gd name="connsiteX20" fmla="*/ 1157283 w 5076820"/>
              <a:gd name="connsiteY20" fmla="*/ 2571725 h 5143475"/>
              <a:gd name="connsiteX21" fmla="*/ 1592258 w 5076820"/>
              <a:gd name="connsiteY21" fmla="*/ 2571725 h 5143475"/>
              <a:gd name="connsiteX22" fmla="*/ 1157283 w 5076820"/>
              <a:gd name="connsiteY22" fmla="*/ 3000350 h 5143475"/>
              <a:gd name="connsiteX23" fmla="*/ 722308 w 5076820"/>
              <a:gd name="connsiteY23" fmla="*/ 1714508 h 5143475"/>
              <a:gd name="connsiteX24" fmla="*/ 722308 w 5076820"/>
              <a:gd name="connsiteY24" fmla="*/ 2143100 h 5143475"/>
              <a:gd name="connsiteX25" fmla="*/ 285746 w 5076820"/>
              <a:gd name="connsiteY25" fmla="*/ 2143100 h 5143475"/>
              <a:gd name="connsiteX26" fmla="*/ 1157277 w 5076820"/>
              <a:gd name="connsiteY26" fmla="*/ 1285875 h 5143475"/>
              <a:gd name="connsiteX27" fmla="*/ 1157277 w 5076820"/>
              <a:gd name="connsiteY27" fmla="*/ 1285875 h 5143475"/>
              <a:gd name="connsiteX28" fmla="*/ 722309 w 5076820"/>
              <a:gd name="connsiteY28" fmla="*/ 1714499 h 5143475"/>
              <a:gd name="connsiteX29" fmla="*/ 722308 w 5076820"/>
              <a:gd name="connsiteY29" fmla="*/ 857244 h 5143475"/>
              <a:gd name="connsiteX30" fmla="*/ 722308 w 5076820"/>
              <a:gd name="connsiteY30" fmla="*/ 857244 h 5143475"/>
              <a:gd name="connsiteX31" fmla="*/ 285770 w 5076820"/>
              <a:gd name="connsiteY31" fmla="*/ 1285850 h 5143475"/>
              <a:gd name="connsiteX32" fmla="*/ 285768 w 5076820"/>
              <a:gd name="connsiteY32" fmla="*/ 1285850 h 5143475"/>
              <a:gd name="connsiteX33" fmla="*/ 1157283 w 5076820"/>
              <a:gd name="connsiteY33" fmla="*/ 857243 h 5143475"/>
              <a:gd name="connsiteX34" fmla="*/ 1157283 w 5076820"/>
              <a:gd name="connsiteY34" fmla="*/ 857245 h 5143475"/>
              <a:gd name="connsiteX35" fmla="*/ 1157283 w 5076820"/>
              <a:gd name="connsiteY35" fmla="*/ 857245 h 5143475"/>
              <a:gd name="connsiteX36" fmla="*/ 722315 w 5076820"/>
              <a:gd name="connsiteY36" fmla="*/ 1285869 h 5143475"/>
              <a:gd name="connsiteX37" fmla="*/ 722312 w 5076820"/>
              <a:gd name="connsiteY37" fmla="*/ 1285869 h 5143475"/>
              <a:gd name="connsiteX38" fmla="*/ 285746 w 5076820"/>
              <a:gd name="connsiteY38" fmla="*/ 857241 h 5143475"/>
              <a:gd name="connsiteX39" fmla="*/ 285746 w 5076820"/>
              <a:gd name="connsiteY39" fmla="*/ 857243 h 5143475"/>
              <a:gd name="connsiteX40" fmla="*/ 285746 w 5076820"/>
              <a:gd name="connsiteY40" fmla="*/ 857245 h 5143475"/>
              <a:gd name="connsiteX41" fmla="*/ 285746 w 5076820"/>
              <a:gd name="connsiteY41" fmla="*/ 857245 h 5143475"/>
              <a:gd name="connsiteX42" fmla="*/ 0 w 5076820"/>
              <a:gd name="connsiteY42" fmla="*/ 1138827 h 5143475"/>
              <a:gd name="connsiteX43" fmla="*/ 0 w 5076820"/>
              <a:gd name="connsiteY43" fmla="*/ 1138822 h 5143475"/>
              <a:gd name="connsiteX44" fmla="*/ 0 w 5076820"/>
              <a:gd name="connsiteY44" fmla="*/ 857239 h 5143475"/>
              <a:gd name="connsiteX45" fmla="*/ 285746 w 5076820"/>
              <a:gd name="connsiteY45" fmla="*/ 857239 h 5143475"/>
              <a:gd name="connsiteX46" fmla="*/ 285746 w 5076820"/>
              <a:gd name="connsiteY46" fmla="*/ 857241 h 5143475"/>
              <a:gd name="connsiteX47" fmla="*/ 0 w 5076820"/>
              <a:gd name="connsiteY47" fmla="*/ 857241 h 5143475"/>
              <a:gd name="connsiteX48" fmla="*/ 285753 w 5076820"/>
              <a:gd name="connsiteY48" fmla="*/ 857239 h 5143475"/>
              <a:gd name="connsiteX49" fmla="*/ 722308 w 5076820"/>
              <a:gd name="connsiteY49" fmla="*/ 857239 h 5143475"/>
              <a:gd name="connsiteX50" fmla="*/ 722308 w 5076820"/>
              <a:gd name="connsiteY50" fmla="*/ 857243 h 5143475"/>
              <a:gd name="connsiteX51" fmla="*/ 722308 w 5076820"/>
              <a:gd name="connsiteY51" fmla="*/ 857243 h 5143475"/>
              <a:gd name="connsiteX52" fmla="*/ 285748 w 5076820"/>
              <a:gd name="connsiteY52" fmla="*/ 857243 h 5143475"/>
              <a:gd name="connsiteX53" fmla="*/ 266844 w 5076820"/>
              <a:gd name="connsiteY53" fmla="*/ 447240 h 5143475"/>
              <a:gd name="connsiteX54" fmla="*/ 0 w 5076820"/>
              <a:gd name="connsiteY54" fmla="*/ 710194 h 5143475"/>
              <a:gd name="connsiteX55" fmla="*/ 0 w 5076820"/>
              <a:gd name="connsiteY55" fmla="*/ 710193 h 5143475"/>
              <a:gd name="connsiteX56" fmla="*/ 285746 w 5076820"/>
              <a:gd name="connsiteY56" fmla="*/ 428614 h 5143475"/>
              <a:gd name="connsiteX57" fmla="*/ 722308 w 5076820"/>
              <a:gd name="connsiteY57" fmla="*/ 428614 h 5143475"/>
              <a:gd name="connsiteX58" fmla="*/ 722308 w 5076820"/>
              <a:gd name="connsiteY58" fmla="*/ 428615 h 5143475"/>
              <a:gd name="connsiteX59" fmla="*/ 722303 w 5076820"/>
              <a:gd name="connsiteY59" fmla="*/ 428621 h 5143475"/>
              <a:gd name="connsiteX60" fmla="*/ 285746 w 5076820"/>
              <a:gd name="connsiteY60" fmla="*/ 428621 h 5143475"/>
              <a:gd name="connsiteX61" fmla="*/ 285746 w 5076820"/>
              <a:gd name="connsiteY61" fmla="*/ 428617 h 5143475"/>
              <a:gd name="connsiteX62" fmla="*/ 285746 w 5076820"/>
              <a:gd name="connsiteY62" fmla="*/ 428615 h 5143475"/>
              <a:gd name="connsiteX63" fmla="*/ 285746 w 5076820"/>
              <a:gd name="connsiteY63" fmla="*/ 428614 h 5143475"/>
              <a:gd name="connsiteX64" fmla="*/ 117672 w 5076820"/>
              <a:gd name="connsiteY64" fmla="*/ 165619 h 5143475"/>
              <a:gd name="connsiteX65" fmla="*/ 0 w 5076820"/>
              <a:gd name="connsiteY65" fmla="*/ 281571 h 5143475"/>
              <a:gd name="connsiteX66" fmla="*/ 0 w 5076820"/>
              <a:gd name="connsiteY66" fmla="*/ 281571 h 5143475"/>
              <a:gd name="connsiteX67" fmla="*/ 2463796 w 5076820"/>
              <a:gd name="connsiteY67" fmla="*/ 0 h 5143475"/>
              <a:gd name="connsiteX68" fmla="*/ 2898771 w 5076820"/>
              <a:gd name="connsiteY68" fmla="*/ 0 h 5143475"/>
              <a:gd name="connsiteX69" fmla="*/ 2898771 w 5076820"/>
              <a:gd name="connsiteY69" fmla="*/ 428622 h 5143475"/>
              <a:gd name="connsiteX70" fmla="*/ 3333745 w 5076820"/>
              <a:gd name="connsiteY70" fmla="*/ 0 h 5143475"/>
              <a:gd name="connsiteX71" fmla="*/ 5076820 w 5076820"/>
              <a:gd name="connsiteY71" fmla="*/ 0 h 5143475"/>
              <a:gd name="connsiteX72" fmla="*/ 5076820 w 5076820"/>
              <a:gd name="connsiteY72" fmla="*/ 5143475 h 5143475"/>
              <a:gd name="connsiteX73" fmla="*/ 2898771 w 5076820"/>
              <a:gd name="connsiteY73" fmla="*/ 5143475 h 5143475"/>
              <a:gd name="connsiteX74" fmla="*/ 2463796 w 5076820"/>
              <a:gd name="connsiteY74" fmla="*/ 4714850 h 5143475"/>
              <a:gd name="connsiteX75" fmla="*/ 2027233 w 5076820"/>
              <a:gd name="connsiteY75" fmla="*/ 4714850 h 5143475"/>
              <a:gd name="connsiteX76" fmla="*/ 2463796 w 5076820"/>
              <a:gd name="connsiteY76" fmla="*/ 4286225 h 5143475"/>
              <a:gd name="connsiteX77" fmla="*/ 2027233 w 5076820"/>
              <a:gd name="connsiteY77" fmla="*/ 4286225 h 5143475"/>
              <a:gd name="connsiteX78" fmla="*/ 2027233 w 5076820"/>
              <a:gd name="connsiteY78" fmla="*/ 3857600 h 5143475"/>
              <a:gd name="connsiteX79" fmla="*/ 1592258 w 5076820"/>
              <a:gd name="connsiteY79" fmla="*/ 3857600 h 5143475"/>
              <a:gd name="connsiteX80" fmla="*/ 2027233 w 5076820"/>
              <a:gd name="connsiteY80" fmla="*/ 3428975 h 5143475"/>
              <a:gd name="connsiteX81" fmla="*/ 1592258 w 5076820"/>
              <a:gd name="connsiteY81" fmla="*/ 3428975 h 5143475"/>
              <a:gd name="connsiteX82" fmla="*/ 1592258 w 5076820"/>
              <a:gd name="connsiteY82" fmla="*/ 3000350 h 5143475"/>
              <a:gd name="connsiteX83" fmla="*/ 2027233 w 5076820"/>
              <a:gd name="connsiteY83" fmla="*/ 2571725 h 5143475"/>
              <a:gd name="connsiteX84" fmla="*/ 1592258 w 5076820"/>
              <a:gd name="connsiteY84" fmla="*/ 2571725 h 5143475"/>
              <a:gd name="connsiteX85" fmla="*/ 2027233 w 5076820"/>
              <a:gd name="connsiteY85" fmla="*/ 2143100 h 5143475"/>
              <a:gd name="connsiteX86" fmla="*/ 1592258 w 5076820"/>
              <a:gd name="connsiteY86" fmla="*/ 2143100 h 5143475"/>
              <a:gd name="connsiteX87" fmla="*/ 1592258 w 5076820"/>
              <a:gd name="connsiteY87" fmla="*/ 1714507 h 5143475"/>
              <a:gd name="connsiteX88" fmla="*/ 1157283 w 5076820"/>
              <a:gd name="connsiteY88" fmla="*/ 2143100 h 5143475"/>
              <a:gd name="connsiteX89" fmla="*/ 1592258 w 5076820"/>
              <a:gd name="connsiteY89" fmla="*/ 1714506 h 5143475"/>
              <a:gd name="connsiteX90" fmla="*/ 1157283 w 5076820"/>
              <a:gd name="connsiteY90" fmla="*/ 1714506 h 5143475"/>
              <a:gd name="connsiteX91" fmla="*/ 1157283 w 5076820"/>
              <a:gd name="connsiteY91" fmla="*/ 1714503 h 5143475"/>
              <a:gd name="connsiteX92" fmla="*/ 722308 w 5076820"/>
              <a:gd name="connsiteY92" fmla="*/ 1714503 h 5143475"/>
              <a:gd name="connsiteX93" fmla="*/ 722308 w 5076820"/>
              <a:gd name="connsiteY93" fmla="*/ 1714507 h 5143475"/>
              <a:gd name="connsiteX94" fmla="*/ 285746 w 5076820"/>
              <a:gd name="connsiteY94" fmla="*/ 1714507 h 5143475"/>
              <a:gd name="connsiteX95" fmla="*/ 0 w 5076820"/>
              <a:gd name="connsiteY95" fmla="*/ 1996087 h 5143475"/>
              <a:gd name="connsiteX96" fmla="*/ 0 w 5076820"/>
              <a:gd name="connsiteY96" fmla="*/ 1996080 h 5143475"/>
              <a:gd name="connsiteX97" fmla="*/ 285746 w 5076820"/>
              <a:gd name="connsiteY97" fmla="*/ 1714500 h 5143475"/>
              <a:gd name="connsiteX98" fmla="*/ 0 w 5076820"/>
              <a:gd name="connsiteY98" fmla="*/ 1714500 h 5143475"/>
              <a:gd name="connsiteX99" fmla="*/ 0 w 5076820"/>
              <a:gd name="connsiteY99" fmla="*/ 1714496 h 5143475"/>
              <a:gd name="connsiteX100" fmla="*/ 285746 w 5076820"/>
              <a:gd name="connsiteY100" fmla="*/ 1714496 h 5143475"/>
              <a:gd name="connsiteX101" fmla="*/ 285746 w 5076820"/>
              <a:gd name="connsiteY101" fmla="*/ 1714474 h 5143475"/>
              <a:gd name="connsiteX102" fmla="*/ 722285 w 5076820"/>
              <a:gd name="connsiteY102" fmla="*/ 1285873 h 5143475"/>
              <a:gd name="connsiteX103" fmla="*/ 722305 w 5076820"/>
              <a:gd name="connsiteY103" fmla="*/ 1285873 h 5143475"/>
              <a:gd name="connsiteX104" fmla="*/ 285746 w 5076820"/>
              <a:gd name="connsiteY104" fmla="*/ 1714500 h 5143475"/>
              <a:gd name="connsiteX105" fmla="*/ 722308 w 5076820"/>
              <a:gd name="connsiteY105" fmla="*/ 1714500 h 5143475"/>
              <a:gd name="connsiteX106" fmla="*/ 722309 w 5076820"/>
              <a:gd name="connsiteY106" fmla="*/ 1714500 h 5143475"/>
              <a:gd name="connsiteX107" fmla="*/ 1157283 w 5076820"/>
              <a:gd name="connsiteY107" fmla="*/ 1714500 h 5143475"/>
              <a:gd name="connsiteX108" fmla="*/ 1157283 w 5076820"/>
              <a:gd name="connsiteY108" fmla="*/ 1714475 h 5143475"/>
              <a:gd name="connsiteX109" fmla="*/ 1592234 w 5076820"/>
              <a:gd name="connsiteY109" fmla="*/ 1285875 h 5143475"/>
              <a:gd name="connsiteX110" fmla="*/ 1592255 w 5076820"/>
              <a:gd name="connsiteY110" fmla="*/ 1285875 h 5143475"/>
              <a:gd name="connsiteX111" fmla="*/ 1157283 w 5076820"/>
              <a:gd name="connsiteY111" fmla="*/ 1714503 h 5143475"/>
              <a:gd name="connsiteX112" fmla="*/ 1592258 w 5076820"/>
              <a:gd name="connsiteY112" fmla="*/ 1714503 h 5143475"/>
              <a:gd name="connsiteX113" fmla="*/ 1592258 w 5076820"/>
              <a:gd name="connsiteY113" fmla="*/ 1714506 h 5143475"/>
              <a:gd name="connsiteX114" fmla="*/ 2027230 w 5076820"/>
              <a:gd name="connsiteY114" fmla="*/ 1285877 h 5143475"/>
              <a:gd name="connsiteX115" fmla="*/ 2027233 w 5076820"/>
              <a:gd name="connsiteY115" fmla="*/ 1285877 h 5143475"/>
              <a:gd name="connsiteX116" fmla="*/ 2027233 w 5076820"/>
              <a:gd name="connsiteY116" fmla="*/ 1285875 h 5143475"/>
              <a:gd name="connsiteX117" fmla="*/ 2027233 w 5076820"/>
              <a:gd name="connsiteY117" fmla="*/ 857247 h 5143475"/>
              <a:gd name="connsiteX118" fmla="*/ 2463796 w 5076820"/>
              <a:gd name="connsiteY118" fmla="*/ 857247 h 5143475"/>
              <a:gd name="connsiteX119" fmla="*/ 2463796 w 5076820"/>
              <a:gd name="connsiteY119" fmla="*/ 428623 h 5143475"/>
              <a:gd name="connsiteX120" fmla="*/ 2027233 w 5076820"/>
              <a:gd name="connsiteY120" fmla="*/ 857247 h 5143475"/>
              <a:gd name="connsiteX121" fmla="*/ 1592262 w 5076820"/>
              <a:gd name="connsiteY121" fmla="*/ 1285875 h 5143475"/>
              <a:gd name="connsiteX122" fmla="*/ 1592258 w 5076820"/>
              <a:gd name="connsiteY122" fmla="*/ 1285875 h 5143475"/>
              <a:gd name="connsiteX123" fmla="*/ 1592258 w 5076820"/>
              <a:gd name="connsiteY123" fmla="*/ 1285871 h 5143475"/>
              <a:gd name="connsiteX124" fmla="*/ 1592258 w 5076820"/>
              <a:gd name="connsiteY124" fmla="*/ 1285850 h 5143475"/>
              <a:gd name="connsiteX125" fmla="*/ 1592258 w 5076820"/>
              <a:gd name="connsiteY125" fmla="*/ 857245 h 5143475"/>
              <a:gd name="connsiteX126" fmla="*/ 1157308 w 5076820"/>
              <a:gd name="connsiteY126" fmla="*/ 1285850 h 5143475"/>
              <a:gd name="connsiteX127" fmla="*/ 1157308 w 5076820"/>
              <a:gd name="connsiteY127" fmla="*/ 1285850 h 5143475"/>
              <a:gd name="connsiteX128" fmla="*/ 1592258 w 5076820"/>
              <a:gd name="connsiteY128" fmla="*/ 857245 h 5143475"/>
              <a:gd name="connsiteX129" fmla="*/ 1157283 w 5076820"/>
              <a:gd name="connsiteY129" fmla="*/ 857245 h 5143475"/>
              <a:gd name="connsiteX130" fmla="*/ 1592258 w 5076820"/>
              <a:gd name="connsiteY130" fmla="*/ 428621 h 5143475"/>
              <a:gd name="connsiteX131" fmla="*/ 1592258 w 5076820"/>
              <a:gd name="connsiteY131" fmla="*/ 428623 h 5143475"/>
              <a:gd name="connsiteX132" fmla="*/ 1592258 w 5076820"/>
              <a:gd name="connsiteY132" fmla="*/ 857244 h 5143475"/>
              <a:gd name="connsiteX133" fmla="*/ 2027231 w 5076820"/>
              <a:gd name="connsiteY133" fmla="*/ 428623 h 5143475"/>
              <a:gd name="connsiteX134" fmla="*/ 2027233 w 5076820"/>
              <a:gd name="connsiteY134" fmla="*/ 428623 h 5143475"/>
              <a:gd name="connsiteX135" fmla="*/ 2027233 w 5076820"/>
              <a:gd name="connsiteY135" fmla="*/ 428622 h 5143475"/>
              <a:gd name="connsiteX136" fmla="*/ 1592258 w 5076820"/>
              <a:gd name="connsiteY136" fmla="*/ 0 h 5143475"/>
              <a:gd name="connsiteX137" fmla="*/ 2027233 w 5076820"/>
              <a:gd name="connsiteY137" fmla="*/ 0 h 5143475"/>
              <a:gd name="connsiteX138" fmla="*/ 1592261 w 5076820"/>
              <a:gd name="connsiteY138" fmla="*/ 428620 h 5143475"/>
              <a:gd name="connsiteX139" fmla="*/ 1592258 w 5076820"/>
              <a:gd name="connsiteY139" fmla="*/ 428620 h 5143475"/>
              <a:gd name="connsiteX140" fmla="*/ 1592258 w 5076820"/>
              <a:gd name="connsiteY140" fmla="*/ 428621 h 5143475"/>
              <a:gd name="connsiteX141" fmla="*/ 1157283 w 5076820"/>
              <a:gd name="connsiteY141" fmla="*/ 428621 h 5143475"/>
              <a:gd name="connsiteX142" fmla="*/ 1157283 w 5076820"/>
              <a:gd name="connsiteY142" fmla="*/ 428621 h 5143475"/>
              <a:gd name="connsiteX143" fmla="*/ 1157285 w 5076820"/>
              <a:gd name="connsiteY143" fmla="*/ 428619 h 5143475"/>
              <a:gd name="connsiteX144" fmla="*/ 1592258 w 5076820"/>
              <a:gd name="connsiteY144" fmla="*/ 428619 h 5143475"/>
              <a:gd name="connsiteX145" fmla="*/ 1157276 w 5076820"/>
              <a:gd name="connsiteY145" fmla="*/ 0 h 5143475"/>
              <a:gd name="connsiteX146" fmla="*/ 1157281 w 5076820"/>
              <a:gd name="connsiteY146" fmla="*/ 0 h 5143475"/>
              <a:gd name="connsiteX147" fmla="*/ 722310 w 5076820"/>
              <a:gd name="connsiteY147" fmla="*/ 428619 h 5143475"/>
              <a:gd name="connsiteX148" fmla="*/ 722309 w 5076820"/>
              <a:gd name="connsiteY148" fmla="*/ 428619 h 5143475"/>
              <a:gd name="connsiteX149" fmla="*/ 722309 w 5076820"/>
              <a:gd name="connsiteY149" fmla="*/ 428616 h 514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076820" h="5143475">
                <a:moveTo>
                  <a:pt x="2463796" y="4714850"/>
                </a:moveTo>
                <a:lnTo>
                  <a:pt x="2463796" y="5143475"/>
                </a:lnTo>
                <a:lnTo>
                  <a:pt x="2027233" y="5143475"/>
                </a:lnTo>
                <a:close/>
                <a:moveTo>
                  <a:pt x="1592258" y="4714850"/>
                </a:moveTo>
                <a:lnTo>
                  <a:pt x="2027233" y="4714850"/>
                </a:lnTo>
                <a:lnTo>
                  <a:pt x="1592258" y="5143475"/>
                </a:lnTo>
                <a:close/>
                <a:moveTo>
                  <a:pt x="1592258" y="4286225"/>
                </a:moveTo>
                <a:lnTo>
                  <a:pt x="2027233" y="4286225"/>
                </a:lnTo>
                <a:lnTo>
                  <a:pt x="1592258" y="4714850"/>
                </a:lnTo>
                <a:close/>
                <a:moveTo>
                  <a:pt x="1157283" y="4286225"/>
                </a:moveTo>
                <a:lnTo>
                  <a:pt x="1592258" y="4286225"/>
                </a:lnTo>
                <a:lnTo>
                  <a:pt x="1157283" y="4714850"/>
                </a:lnTo>
                <a:close/>
                <a:moveTo>
                  <a:pt x="285746" y="4286225"/>
                </a:moveTo>
                <a:lnTo>
                  <a:pt x="0" y="4567805"/>
                </a:lnTo>
                <a:lnTo>
                  <a:pt x="0" y="4567804"/>
                </a:lnTo>
                <a:close/>
                <a:moveTo>
                  <a:pt x="1157283" y="3428975"/>
                </a:moveTo>
                <a:lnTo>
                  <a:pt x="1157283" y="3857600"/>
                </a:lnTo>
                <a:lnTo>
                  <a:pt x="722309" y="4286224"/>
                </a:lnTo>
                <a:lnTo>
                  <a:pt x="722309" y="3857600"/>
                </a:lnTo>
                <a:lnTo>
                  <a:pt x="722309" y="3857599"/>
                </a:lnTo>
                <a:close/>
                <a:moveTo>
                  <a:pt x="1157283" y="2571725"/>
                </a:moveTo>
                <a:lnTo>
                  <a:pt x="1592258" y="2571725"/>
                </a:lnTo>
                <a:lnTo>
                  <a:pt x="1157283" y="3000350"/>
                </a:lnTo>
                <a:close/>
                <a:moveTo>
                  <a:pt x="722308" y="1714508"/>
                </a:moveTo>
                <a:lnTo>
                  <a:pt x="722308" y="2143100"/>
                </a:lnTo>
                <a:lnTo>
                  <a:pt x="285746" y="2143100"/>
                </a:lnTo>
                <a:close/>
                <a:moveTo>
                  <a:pt x="1157277" y="1285875"/>
                </a:moveTo>
                <a:lnTo>
                  <a:pt x="1157277" y="1285875"/>
                </a:lnTo>
                <a:lnTo>
                  <a:pt x="722309" y="1714499"/>
                </a:lnTo>
                <a:close/>
                <a:moveTo>
                  <a:pt x="722308" y="857244"/>
                </a:moveTo>
                <a:lnTo>
                  <a:pt x="722308" y="857244"/>
                </a:lnTo>
                <a:lnTo>
                  <a:pt x="285770" y="1285850"/>
                </a:lnTo>
                <a:lnTo>
                  <a:pt x="285768" y="1285850"/>
                </a:lnTo>
                <a:close/>
                <a:moveTo>
                  <a:pt x="1157283" y="857243"/>
                </a:moveTo>
                <a:lnTo>
                  <a:pt x="1157283" y="857245"/>
                </a:lnTo>
                <a:lnTo>
                  <a:pt x="1157283" y="857245"/>
                </a:lnTo>
                <a:lnTo>
                  <a:pt x="722315" y="1285869"/>
                </a:lnTo>
                <a:lnTo>
                  <a:pt x="722312" y="1285869"/>
                </a:lnTo>
                <a:close/>
                <a:moveTo>
                  <a:pt x="285746" y="857241"/>
                </a:moveTo>
                <a:lnTo>
                  <a:pt x="285746" y="857243"/>
                </a:lnTo>
                <a:lnTo>
                  <a:pt x="285746" y="857245"/>
                </a:lnTo>
                <a:lnTo>
                  <a:pt x="285746" y="857245"/>
                </a:lnTo>
                <a:lnTo>
                  <a:pt x="0" y="1138827"/>
                </a:lnTo>
                <a:lnTo>
                  <a:pt x="0" y="1138822"/>
                </a:lnTo>
                <a:close/>
                <a:moveTo>
                  <a:pt x="0" y="857239"/>
                </a:moveTo>
                <a:lnTo>
                  <a:pt x="285746" y="857239"/>
                </a:lnTo>
                <a:lnTo>
                  <a:pt x="285746" y="857241"/>
                </a:lnTo>
                <a:lnTo>
                  <a:pt x="0" y="857241"/>
                </a:lnTo>
                <a:close/>
                <a:moveTo>
                  <a:pt x="285753" y="857239"/>
                </a:moveTo>
                <a:lnTo>
                  <a:pt x="722308" y="857239"/>
                </a:lnTo>
                <a:lnTo>
                  <a:pt x="722308" y="857243"/>
                </a:lnTo>
                <a:lnTo>
                  <a:pt x="722308" y="857243"/>
                </a:lnTo>
                <a:lnTo>
                  <a:pt x="285748" y="857243"/>
                </a:lnTo>
                <a:close/>
                <a:moveTo>
                  <a:pt x="266844" y="447240"/>
                </a:moveTo>
                <a:lnTo>
                  <a:pt x="0" y="710194"/>
                </a:lnTo>
                <a:lnTo>
                  <a:pt x="0" y="710193"/>
                </a:lnTo>
                <a:close/>
                <a:moveTo>
                  <a:pt x="285746" y="428614"/>
                </a:moveTo>
                <a:lnTo>
                  <a:pt x="722308" y="428614"/>
                </a:lnTo>
                <a:lnTo>
                  <a:pt x="722308" y="428615"/>
                </a:lnTo>
                <a:lnTo>
                  <a:pt x="722303" y="428621"/>
                </a:lnTo>
                <a:lnTo>
                  <a:pt x="285746" y="428621"/>
                </a:lnTo>
                <a:lnTo>
                  <a:pt x="285746" y="428617"/>
                </a:lnTo>
                <a:lnTo>
                  <a:pt x="285746" y="428615"/>
                </a:lnTo>
                <a:lnTo>
                  <a:pt x="285746" y="428614"/>
                </a:lnTo>
                <a:close/>
                <a:moveTo>
                  <a:pt x="117672" y="165619"/>
                </a:moveTo>
                <a:lnTo>
                  <a:pt x="0" y="281571"/>
                </a:lnTo>
                <a:lnTo>
                  <a:pt x="0" y="281571"/>
                </a:lnTo>
                <a:close/>
                <a:moveTo>
                  <a:pt x="2463796" y="0"/>
                </a:moveTo>
                <a:lnTo>
                  <a:pt x="2898771" y="0"/>
                </a:lnTo>
                <a:lnTo>
                  <a:pt x="2898771" y="428622"/>
                </a:lnTo>
                <a:lnTo>
                  <a:pt x="3333745" y="0"/>
                </a:lnTo>
                <a:lnTo>
                  <a:pt x="5076820" y="0"/>
                </a:lnTo>
                <a:lnTo>
                  <a:pt x="5076820" y="5143475"/>
                </a:lnTo>
                <a:lnTo>
                  <a:pt x="2898771" y="5143475"/>
                </a:lnTo>
                <a:lnTo>
                  <a:pt x="2463796" y="4714850"/>
                </a:lnTo>
                <a:lnTo>
                  <a:pt x="2027233" y="4714850"/>
                </a:lnTo>
                <a:lnTo>
                  <a:pt x="2463796" y="4286225"/>
                </a:lnTo>
                <a:lnTo>
                  <a:pt x="2027233" y="4286225"/>
                </a:lnTo>
                <a:lnTo>
                  <a:pt x="2027233" y="3857600"/>
                </a:lnTo>
                <a:lnTo>
                  <a:pt x="1592258" y="3857600"/>
                </a:lnTo>
                <a:lnTo>
                  <a:pt x="2027233" y="3428975"/>
                </a:lnTo>
                <a:lnTo>
                  <a:pt x="1592258" y="3428975"/>
                </a:lnTo>
                <a:lnTo>
                  <a:pt x="1592258" y="3000350"/>
                </a:lnTo>
                <a:lnTo>
                  <a:pt x="2027233" y="2571725"/>
                </a:lnTo>
                <a:lnTo>
                  <a:pt x="1592258" y="2571725"/>
                </a:lnTo>
                <a:lnTo>
                  <a:pt x="2027233" y="2143100"/>
                </a:lnTo>
                <a:lnTo>
                  <a:pt x="1592258" y="2143100"/>
                </a:lnTo>
                <a:lnTo>
                  <a:pt x="1592258" y="1714507"/>
                </a:lnTo>
                <a:lnTo>
                  <a:pt x="1157283" y="2143100"/>
                </a:lnTo>
                <a:lnTo>
                  <a:pt x="1592258" y="1714506"/>
                </a:lnTo>
                <a:lnTo>
                  <a:pt x="1157283" y="1714506"/>
                </a:lnTo>
                <a:lnTo>
                  <a:pt x="1157283" y="1714503"/>
                </a:lnTo>
                <a:lnTo>
                  <a:pt x="722308" y="1714503"/>
                </a:lnTo>
                <a:lnTo>
                  <a:pt x="722308" y="1714507"/>
                </a:lnTo>
                <a:lnTo>
                  <a:pt x="285746" y="1714507"/>
                </a:lnTo>
                <a:lnTo>
                  <a:pt x="0" y="1996087"/>
                </a:lnTo>
                <a:lnTo>
                  <a:pt x="0" y="1996080"/>
                </a:lnTo>
                <a:lnTo>
                  <a:pt x="285746" y="1714500"/>
                </a:lnTo>
                <a:lnTo>
                  <a:pt x="0" y="1714500"/>
                </a:lnTo>
                <a:lnTo>
                  <a:pt x="0" y="1714496"/>
                </a:lnTo>
                <a:lnTo>
                  <a:pt x="285746" y="1714496"/>
                </a:lnTo>
                <a:lnTo>
                  <a:pt x="285746" y="1714474"/>
                </a:lnTo>
                <a:lnTo>
                  <a:pt x="722285" y="1285873"/>
                </a:lnTo>
                <a:lnTo>
                  <a:pt x="722305" y="1285873"/>
                </a:lnTo>
                <a:lnTo>
                  <a:pt x="285746" y="1714500"/>
                </a:lnTo>
                <a:lnTo>
                  <a:pt x="722308" y="1714500"/>
                </a:lnTo>
                <a:lnTo>
                  <a:pt x="722309" y="1714500"/>
                </a:lnTo>
                <a:lnTo>
                  <a:pt x="1157283" y="1714500"/>
                </a:lnTo>
                <a:lnTo>
                  <a:pt x="1157283" y="1714475"/>
                </a:lnTo>
                <a:lnTo>
                  <a:pt x="1592234" y="1285875"/>
                </a:lnTo>
                <a:lnTo>
                  <a:pt x="1592255" y="1285875"/>
                </a:lnTo>
                <a:lnTo>
                  <a:pt x="1157283" y="1714503"/>
                </a:lnTo>
                <a:lnTo>
                  <a:pt x="1592258" y="1714503"/>
                </a:lnTo>
                <a:lnTo>
                  <a:pt x="1592258" y="1714506"/>
                </a:lnTo>
                <a:lnTo>
                  <a:pt x="2027230" y="1285877"/>
                </a:lnTo>
                <a:lnTo>
                  <a:pt x="2027233" y="1285877"/>
                </a:lnTo>
                <a:lnTo>
                  <a:pt x="2027233" y="1285875"/>
                </a:lnTo>
                <a:lnTo>
                  <a:pt x="2027233" y="857247"/>
                </a:lnTo>
                <a:lnTo>
                  <a:pt x="2463796" y="857247"/>
                </a:lnTo>
                <a:lnTo>
                  <a:pt x="2463796" y="428623"/>
                </a:lnTo>
                <a:lnTo>
                  <a:pt x="2027233" y="857247"/>
                </a:lnTo>
                <a:lnTo>
                  <a:pt x="1592262" y="1285875"/>
                </a:lnTo>
                <a:lnTo>
                  <a:pt x="1592258" y="1285875"/>
                </a:lnTo>
                <a:lnTo>
                  <a:pt x="1592258" y="1285871"/>
                </a:lnTo>
                <a:lnTo>
                  <a:pt x="1592258" y="1285850"/>
                </a:lnTo>
                <a:lnTo>
                  <a:pt x="1592258" y="857245"/>
                </a:lnTo>
                <a:lnTo>
                  <a:pt x="1157308" y="1285850"/>
                </a:lnTo>
                <a:lnTo>
                  <a:pt x="1157308" y="1285850"/>
                </a:lnTo>
                <a:lnTo>
                  <a:pt x="1592258" y="857245"/>
                </a:lnTo>
                <a:lnTo>
                  <a:pt x="1157283" y="857245"/>
                </a:lnTo>
                <a:lnTo>
                  <a:pt x="1592258" y="428621"/>
                </a:lnTo>
                <a:lnTo>
                  <a:pt x="1592258" y="428623"/>
                </a:lnTo>
                <a:lnTo>
                  <a:pt x="1592258" y="857244"/>
                </a:lnTo>
                <a:lnTo>
                  <a:pt x="2027231" y="428623"/>
                </a:lnTo>
                <a:lnTo>
                  <a:pt x="2027233" y="428623"/>
                </a:lnTo>
                <a:lnTo>
                  <a:pt x="2027233" y="428622"/>
                </a:lnTo>
                <a:close/>
                <a:moveTo>
                  <a:pt x="1592258" y="0"/>
                </a:moveTo>
                <a:lnTo>
                  <a:pt x="2027233" y="0"/>
                </a:lnTo>
                <a:lnTo>
                  <a:pt x="1592261" y="428620"/>
                </a:lnTo>
                <a:lnTo>
                  <a:pt x="1592258" y="428620"/>
                </a:lnTo>
                <a:lnTo>
                  <a:pt x="1592258" y="428621"/>
                </a:lnTo>
                <a:lnTo>
                  <a:pt x="1157283" y="428621"/>
                </a:lnTo>
                <a:lnTo>
                  <a:pt x="1157283" y="428621"/>
                </a:lnTo>
                <a:lnTo>
                  <a:pt x="1157285" y="428619"/>
                </a:lnTo>
                <a:lnTo>
                  <a:pt x="1592258" y="428619"/>
                </a:lnTo>
                <a:close/>
                <a:moveTo>
                  <a:pt x="1157276" y="0"/>
                </a:moveTo>
                <a:lnTo>
                  <a:pt x="1157281" y="0"/>
                </a:lnTo>
                <a:lnTo>
                  <a:pt x="722310" y="428619"/>
                </a:lnTo>
                <a:lnTo>
                  <a:pt x="722309" y="428619"/>
                </a:lnTo>
                <a:lnTo>
                  <a:pt x="722309" y="428616"/>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a:p>
        </p:txBody>
      </p:sp>
      <p:sp>
        <p:nvSpPr>
          <p:cNvPr id="341" name="Segnaposto testo 7"/>
          <p:cNvSpPr>
            <a:spLocks noGrp="1"/>
          </p:cNvSpPr>
          <p:nvPr>
            <p:ph type="body" sz="quarter" idx="13" hasCustomPrompt="1"/>
          </p:nvPr>
        </p:nvSpPr>
        <p:spPr>
          <a:xfrm>
            <a:off x="0" y="0"/>
            <a:ext cx="4860032" cy="1131888"/>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Titolo sezione</a:t>
            </a:r>
          </a:p>
        </p:txBody>
      </p:sp>
      <p:sp>
        <p:nvSpPr>
          <p:cNvPr id="342" name="Segnaposto testo 12"/>
          <p:cNvSpPr>
            <a:spLocks noGrp="1"/>
          </p:cNvSpPr>
          <p:nvPr>
            <p:ph type="body" sz="quarter" idx="17" hasCustomPrompt="1"/>
          </p:nvPr>
        </p:nvSpPr>
        <p:spPr>
          <a:xfrm>
            <a:off x="0" y="1266081"/>
            <a:ext cx="4283968" cy="339303"/>
          </a:xfrm>
          <a:prstGeom prst="rect">
            <a:avLst/>
          </a:prstGeom>
        </p:spPr>
        <p:txBody>
          <a:bodyPr lIns="252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Nome Cognome</a:t>
            </a:r>
          </a:p>
        </p:txBody>
      </p:sp>
      <p:sp>
        <p:nvSpPr>
          <p:cNvPr id="343" name="Segnaposto testo 12"/>
          <p:cNvSpPr>
            <a:spLocks noGrp="1"/>
          </p:cNvSpPr>
          <p:nvPr>
            <p:ph type="body" sz="quarter" idx="18" hasCustomPrompt="1"/>
          </p:nvPr>
        </p:nvSpPr>
        <p:spPr>
          <a:xfrm>
            <a:off x="0" y="1601738"/>
            <a:ext cx="4283968" cy="339303"/>
          </a:xfrm>
          <a:prstGeom prst="rect">
            <a:avLst/>
          </a:prstGeom>
        </p:spPr>
        <p:txBody>
          <a:bodyPr lIns="720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a:t>
            </a:r>
            <a:r>
              <a:rPr lang="it-IT" dirty="0" err="1"/>
              <a:t>ccount_twitter</a:t>
            </a:r>
            <a:endParaRPr lang="it-IT" dirty="0"/>
          </a:p>
        </p:txBody>
      </p:sp>
      <p:sp>
        <p:nvSpPr>
          <p:cNvPr id="7" name="Freeform 16"/>
          <p:cNvSpPr>
            <a:spLocks/>
          </p:cNvSpPr>
          <p:nvPr userDrawn="1"/>
        </p:nvSpPr>
        <p:spPr bwMode="auto">
          <a:xfrm>
            <a:off x="277398" y="1612546"/>
            <a:ext cx="380825" cy="309475"/>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51868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8" name="Segnaposto testo 7"/>
          <p:cNvSpPr>
            <a:spLocks noGrp="1"/>
          </p:cNvSpPr>
          <p:nvPr>
            <p:ph type="body" sz="quarter" idx="13" hasCustomPrompt="1"/>
          </p:nvPr>
        </p:nvSpPr>
        <p:spPr>
          <a:xfrm>
            <a:off x="0" y="0"/>
            <a:ext cx="4860032" cy="1131888"/>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Titolo sezione</a:t>
            </a:r>
          </a:p>
        </p:txBody>
      </p:sp>
      <p:sp>
        <p:nvSpPr>
          <p:cNvPr id="9" name="Segnaposto testo 12"/>
          <p:cNvSpPr>
            <a:spLocks noGrp="1"/>
          </p:cNvSpPr>
          <p:nvPr>
            <p:ph type="body" sz="quarter" idx="17" hasCustomPrompt="1"/>
          </p:nvPr>
        </p:nvSpPr>
        <p:spPr>
          <a:xfrm>
            <a:off x="0" y="2283718"/>
            <a:ext cx="4283968" cy="2859782"/>
          </a:xfrm>
          <a:prstGeom prst="rect">
            <a:avLst/>
          </a:prstGeom>
        </p:spPr>
        <p:txBody>
          <a:bodyPr lIns="252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Breve testo</a:t>
            </a:r>
          </a:p>
        </p:txBody>
      </p:sp>
      <p:sp>
        <p:nvSpPr>
          <p:cNvPr id="7" name="Figura a mano libera: forma 339"/>
          <p:cNvSpPr>
            <a:spLocks noGrp="1"/>
          </p:cNvSpPr>
          <p:nvPr>
            <p:ph type="pic" sz="quarter" idx="18"/>
          </p:nvPr>
        </p:nvSpPr>
        <p:spPr>
          <a:xfrm>
            <a:off x="4067180" y="26"/>
            <a:ext cx="5076820" cy="5143475"/>
          </a:xfrm>
          <a:custGeom>
            <a:avLst/>
            <a:gdLst>
              <a:gd name="connsiteX0" fmla="*/ 2463796 w 5076820"/>
              <a:gd name="connsiteY0" fmla="*/ 4714850 h 5143475"/>
              <a:gd name="connsiteX1" fmla="*/ 2463796 w 5076820"/>
              <a:gd name="connsiteY1" fmla="*/ 5143475 h 5143475"/>
              <a:gd name="connsiteX2" fmla="*/ 2027233 w 5076820"/>
              <a:gd name="connsiteY2" fmla="*/ 5143475 h 5143475"/>
              <a:gd name="connsiteX3" fmla="*/ 1592258 w 5076820"/>
              <a:gd name="connsiteY3" fmla="*/ 4714850 h 5143475"/>
              <a:gd name="connsiteX4" fmla="*/ 2027233 w 5076820"/>
              <a:gd name="connsiteY4" fmla="*/ 4714850 h 5143475"/>
              <a:gd name="connsiteX5" fmla="*/ 1592258 w 5076820"/>
              <a:gd name="connsiteY5" fmla="*/ 5143475 h 5143475"/>
              <a:gd name="connsiteX6" fmla="*/ 1592258 w 5076820"/>
              <a:gd name="connsiteY6" fmla="*/ 4286225 h 5143475"/>
              <a:gd name="connsiteX7" fmla="*/ 2027233 w 5076820"/>
              <a:gd name="connsiteY7" fmla="*/ 4286225 h 5143475"/>
              <a:gd name="connsiteX8" fmla="*/ 1592258 w 5076820"/>
              <a:gd name="connsiteY8" fmla="*/ 4714850 h 5143475"/>
              <a:gd name="connsiteX9" fmla="*/ 1157283 w 5076820"/>
              <a:gd name="connsiteY9" fmla="*/ 4286225 h 5143475"/>
              <a:gd name="connsiteX10" fmla="*/ 1592258 w 5076820"/>
              <a:gd name="connsiteY10" fmla="*/ 4286225 h 5143475"/>
              <a:gd name="connsiteX11" fmla="*/ 1157283 w 5076820"/>
              <a:gd name="connsiteY11" fmla="*/ 4714850 h 5143475"/>
              <a:gd name="connsiteX12" fmla="*/ 285746 w 5076820"/>
              <a:gd name="connsiteY12" fmla="*/ 4286225 h 5143475"/>
              <a:gd name="connsiteX13" fmla="*/ 0 w 5076820"/>
              <a:gd name="connsiteY13" fmla="*/ 4567805 h 5143475"/>
              <a:gd name="connsiteX14" fmla="*/ 0 w 5076820"/>
              <a:gd name="connsiteY14" fmla="*/ 4567804 h 5143475"/>
              <a:gd name="connsiteX15" fmla="*/ 1157283 w 5076820"/>
              <a:gd name="connsiteY15" fmla="*/ 3428975 h 5143475"/>
              <a:gd name="connsiteX16" fmla="*/ 1157283 w 5076820"/>
              <a:gd name="connsiteY16" fmla="*/ 3857600 h 5143475"/>
              <a:gd name="connsiteX17" fmla="*/ 722309 w 5076820"/>
              <a:gd name="connsiteY17" fmla="*/ 4286224 h 5143475"/>
              <a:gd name="connsiteX18" fmla="*/ 722309 w 5076820"/>
              <a:gd name="connsiteY18" fmla="*/ 3857600 h 5143475"/>
              <a:gd name="connsiteX19" fmla="*/ 722309 w 5076820"/>
              <a:gd name="connsiteY19" fmla="*/ 3857599 h 5143475"/>
              <a:gd name="connsiteX20" fmla="*/ 1157283 w 5076820"/>
              <a:gd name="connsiteY20" fmla="*/ 2571725 h 5143475"/>
              <a:gd name="connsiteX21" fmla="*/ 1592258 w 5076820"/>
              <a:gd name="connsiteY21" fmla="*/ 2571725 h 5143475"/>
              <a:gd name="connsiteX22" fmla="*/ 1157283 w 5076820"/>
              <a:gd name="connsiteY22" fmla="*/ 3000350 h 5143475"/>
              <a:gd name="connsiteX23" fmla="*/ 722308 w 5076820"/>
              <a:gd name="connsiteY23" fmla="*/ 1714508 h 5143475"/>
              <a:gd name="connsiteX24" fmla="*/ 722308 w 5076820"/>
              <a:gd name="connsiteY24" fmla="*/ 2143100 h 5143475"/>
              <a:gd name="connsiteX25" fmla="*/ 285746 w 5076820"/>
              <a:gd name="connsiteY25" fmla="*/ 2143100 h 5143475"/>
              <a:gd name="connsiteX26" fmla="*/ 1157277 w 5076820"/>
              <a:gd name="connsiteY26" fmla="*/ 1285875 h 5143475"/>
              <a:gd name="connsiteX27" fmla="*/ 1157277 w 5076820"/>
              <a:gd name="connsiteY27" fmla="*/ 1285875 h 5143475"/>
              <a:gd name="connsiteX28" fmla="*/ 722309 w 5076820"/>
              <a:gd name="connsiteY28" fmla="*/ 1714499 h 5143475"/>
              <a:gd name="connsiteX29" fmla="*/ 722308 w 5076820"/>
              <a:gd name="connsiteY29" fmla="*/ 857244 h 5143475"/>
              <a:gd name="connsiteX30" fmla="*/ 722308 w 5076820"/>
              <a:gd name="connsiteY30" fmla="*/ 857244 h 5143475"/>
              <a:gd name="connsiteX31" fmla="*/ 285770 w 5076820"/>
              <a:gd name="connsiteY31" fmla="*/ 1285850 h 5143475"/>
              <a:gd name="connsiteX32" fmla="*/ 285768 w 5076820"/>
              <a:gd name="connsiteY32" fmla="*/ 1285850 h 5143475"/>
              <a:gd name="connsiteX33" fmla="*/ 1157283 w 5076820"/>
              <a:gd name="connsiteY33" fmla="*/ 857243 h 5143475"/>
              <a:gd name="connsiteX34" fmla="*/ 1157283 w 5076820"/>
              <a:gd name="connsiteY34" fmla="*/ 857245 h 5143475"/>
              <a:gd name="connsiteX35" fmla="*/ 1157283 w 5076820"/>
              <a:gd name="connsiteY35" fmla="*/ 857245 h 5143475"/>
              <a:gd name="connsiteX36" fmla="*/ 722315 w 5076820"/>
              <a:gd name="connsiteY36" fmla="*/ 1285869 h 5143475"/>
              <a:gd name="connsiteX37" fmla="*/ 722312 w 5076820"/>
              <a:gd name="connsiteY37" fmla="*/ 1285869 h 5143475"/>
              <a:gd name="connsiteX38" fmla="*/ 285746 w 5076820"/>
              <a:gd name="connsiteY38" fmla="*/ 857241 h 5143475"/>
              <a:gd name="connsiteX39" fmla="*/ 285746 w 5076820"/>
              <a:gd name="connsiteY39" fmla="*/ 857243 h 5143475"/>
              <a:gd name="connsiteX40" fmla="*/ 285746 w 5076820"/>
              <a:gd name="connsiteY40" fmla="*/ 857245 h 5143475"/>
              <a:gd name="connsiteX41" fmla="*/ 285746 w 5076820"/>
              <a:gd name="connsiteY41" fmla="*/ 857245 h 5143475"/>
              <a:gd name="connsiteX42" fmla="*/ 0 w 5076820"/>
              <a:gd name="connsiteY42" fmla="*/ 1138827 h 5143475"/>
              <a:gd name="connsiteX43" fmla="*/ 0 w 5076820"/>
              <a:gd name="connsiteY43" fmla="*/ 1138822 h 5143475"/>
              <a:gd name="connsiteX44" fmla="*/ 0 w 5076820"/>
              <a:gd name="connsiteY44" fmla="*/ 857239 h 5143475"/>
              <a:gd name="connsiteX45" fmla="*/ 285746 w 5076820"/>
              <a:gd name="connsiteY45" fmla="*/ 857239 h 5143475"/>
              <a:gd name="connsiteX46" fmla="*/ 285746 w 5076820"/>
              <a:gd name="connsiteY46" fmla="*/ 857241 h 5143475"/>
              <a:gd name="connsiteX47" fmla="*/ 0 w 5076820"/>
              <a:gd name="connsiteY47" fmla="*/ 857241 h 5143475"/>
              <a:gd name="connsiteX48" fmla="*/ 285753 w 5076820"/>
              <a:gd name="connsiteY48" fmla="*/ 857239 h 5143475"/>
              <a:gd name="connsiteX49" fmla="*/ 722308 w 5076820"/>
              <a:gd name="connsiteY49" fmla="*/ 857239 h 5143475"/>
              <a:gd name="connsiteX50" fmla="*/ 722308 w 5076820"/>
              <a:gd name="connsiteY50" fmla="*/ 857243 h 5143475"/>
              <a:gd name="connsiteX51" fmla="*/ 722308 w 5076820"/>
              <a:gd name="connsiteY51" fmla="*/ 857243 h 5143475"/>
              <a:gd name="connsiteX52" fmla="*/ 285748 w 5076820"/>
              <a:gd name="connsiteY52" fmla="*/ 857243 h 5143475"/>
              <a:gd name="connsiteX53" fmla="*/ 266844 w 5076820"/>
              <a:gd name="connsiteY53" fmla="*/ 447240 h 5143475"/>
              <a:gd name="connsiteX54" fmla="*/ 0 w 5076820"/>
              <a:gd name="connsiteY54" fmla="*/ 710194 h 5143475"/>
              <a:gd name="connsiteX55" fmla="*/ 0 w 5076820"/>
              <a:gd name="connsiteY55" fmla="*/ 710193 h 5143475"/>
              <a:gd name="connsiteX56" fmla="*/ 285746 w 5076820"/>
              <a:gd name="connsiteY56" fmla="*/ 428614 h 5143475"/>
              <a:gd name="connsiteX57" fmla="*/ 722308 w 5076820"/>
              <a:gd name="connsiteY57" fmla="*/ 428614 h 5143475"/>
              <a:gd name="connsiteX58" fmla="*/ 722308 w 5076820"/>
              <a:gd name="connsiteY58" fmla="*/ 428615 h 5143475"/>
              <a:gd name="connsiteX59" fmla="*/ 722303 w 5076820"/>
              <a:gd name="connsiteY59" fmla="*/ 428621 h 5143475"/>
              <a:gd name="connsiteX60" fmla="*/ 285746 w 5076820"/>
              <a:gd name="connsiteY60" fmla="*/ 428621 h 5143475"/>
              <a:gd name="connsiteX61" fmla="*/ 285746 w 5076820"/>
              <a:gd name="connsiteY61" fmla="*/ 428617 h 5143475"/>
              <a:gd name="connsiteX62" fmla="*/ 285746 w 5076820"/>
              <a:gd name="connsiteY62" fmla="*/ 428615 h 5143475"/>
              <a:gd name="connsiteX63" fmla="*/ 285746 w 5076820"/>
              <a:gd name="connsiteY63" fmla="*/ 428614 h 5143475"/>
              <a:gd name="connsiteX64" fmla="*/ 117672 w 5076820"/>
              <a:gd name="connsiteY64" fmla="*/ 165619 h 5143475"/>
              <a:gd name="connsiteX65" fmla="*/ 0 w 5076820"/>
              <a:gd name="connsiteY65" fmla="*/ 281571 h 5143475"/>
              <a:gd name="connsiteX66" fmla="*/ 0 w 5076820"/>
              <a:gd name="connsiteY66" fmla="*/ 281571 h 5143475"/>
              <a:gd name="connsiteX67" fmla="*/ 2463796 w 5076820"/>
              <a:gd name="connsiteY67" fmla="*/ 0 h 5143475"/>
              <a:gd name="connsiteX68" fmla="*/ 2898771 w 5076820"/>
              <a:gd name="connsiteY68" fmla="*/ 0 h 5143475"/>
              <a:gd name="connsiteX69" fmla="*/ 2898771 w 5076820"/>
              <a:gd name="connsiteY69" fmla="*/ 428622 h 5143475"/>
              <a:gd name="connsiteX70" fmla="*/ 3333745 w 5076820"/>
              <a:gd name="connsiteY70" fmla="*/ 0 h 5143475"/>
              <a:gd name="connsiteX71" fmla="*/ 5076820 w 5076820"/>
              <a:gd name="connsiteY71" fmla="*/ 0 h 5143475"/>
              <a:gd name="connsiteX72" fmla="*/ 5076820 w 5076820"/>
              <a:gd name="connsiteY72" fmla="*/ 5143475 h 5143475"/>
              <a:gd name="connsiteX73" fmla="*/ 2898771 w 5076820"/>
              <a:gd name="connsiteY73" fmla="*/ 5143475 h 5143475"/>
              <a:gd name="connsiteX74" fmla="*/ 2463796 w 5076820"/>
              <a:gd name="connsiteY74" fmla="*/ 4714850 h 5143475"/>
              <a:gd name="connsiteX75" fmla="*/ 2027233 w 5076820"/>
              <a:gd name="connsiteY75" fmla="*/ 4714850 h 5143475"/>
              <a:gd name="connsiteX76" fmla="*/ 2463796 w 5076820"/>
              <a:gd name="connsiteY76" fmla="*/ 4286225 h 5143475"/>
              <a:gd name="connsiteX77" fmla="*/ 2027233 w 5076820"/>
              <a:gd name="connsiteY77" fmla="*/ 4286225 h 5143475"/>
              <a:gd name="connsiteX78" fmla="*/ 2027233 w 5076820"/>
              <a:gd name="connsiteY78" fmla="*/ 3857600 h 5143475"/>
              <a:gd name="connsiteX79" fmla="*/ 1592258 w 5076820"/>
              <a:gd name="connsiteY79" fmla="*/ 3857600 h 5143475"/>
              <a:gd name="connsiteX80" fmla="*/ 2027233 w 5076820"/>
              <a:gd name="connsiteY80" fmla="*/ 3428975 h 5143475"/>
              <a:gd name="connsiteX81" fmla="*/ 1592258 w 5076820"/>
              <a:gd name="connsiteY81" fmla="*/ 3428975 h 5143475"/>
              <a:gd name="connsiteX82" fmla="*/ 1592258 w 5076820"/>
              <a:gd name="connsiteY82" fmla="*/ 3000350 h 5143475"/>
              <a:gd name="connsiteX83" fmla="*/ 2027233 w 5076820"/>
              <a:gd name="connsiteY83" fmla="*/ 2571725 h 5143475"/>
              <a:gd name="connsiteX84" fmla="*/ 1592258 w 5076820"/>
              <a:gd name="connsiteY84" fmla="*/ 2571725 h 5143475"/>
              <a:gd name="connsiteX85" fmla="*/ 2027233 w 5076820"/>
              <a:gd name="connsiteY85" fmla="*/ 2143100 h 5143475"/>
              <a:gd name="connsiteX86" fmla="*/ 1592258 w 5076820"/>
              <a:gd name="connsiteY86" fmla="*/ 2143100 h 5143475"/>
              <a:gd name="connsiteX87" fmla="*/ 1592258 w 5076820"/>
              <a:gd name="connsiteY87" fmla="*/ 1714507 h 5143475"/>
              <a:gd name="connsiteX88" fmla="*/ 1157283 w 5076820"/>
              <a:gd name="connsiteY88" fmla="*/ 2143100 h 5143475"/>
              <a:gd name="connsiteX89" fmla="*/ 1592258 w 5076820"/>
              <a:gd name="connsiteY89" fmla="*/ 1714506 h 5143475"/>
              <a:gd name="connsiteX90" fmla="*/ 1157283 w 5076820"/>
              <a:gd name="connsiteY90" fmla="*/ 1714506 h 5143475"/>
              <a:gd name="connsiteX91" fmla="*/ 1157283 w 5076820"/>
              <a:gd name="connsiteY91" fmla="*/ 1714503 h 5143475"/>
              <a:gd name="connsiteX92" fmla="*/ 722308 w 5076820"/>
              <a:gd name="connsiteY92" fmla="*/ 1714503 h 5143475"/>
              <a:gd name="connsiteX93" fmla="*/ 722308 w 5076820"/>
              <a:gd name="connsiteY93" fmla="*/ 1714507 h 5143475"/>
              <a:gd name="connsiteX94" fmla="*/ 285746 w 5076820"/>
              <a:gd name="connsiteY94" fmla="*/ 1714507 h 5143475"/>
              <a:gd name="connsiteX95" fmla="*/ 0 w 5076820"/>
              <a:gd name="connsiteY95" fmla="*/ 1996087 h 5143475"/>
              <a:gd name="connsiteX96" fmla="*/ 0 w 5076820"/>
              <a:gd name="connsiteY96" fmla="*/ 1996080 h 5143475"/>
              <a:gd name="connsiteX97" fmla="*/ 285746 w 5076820"/>
              <a:gd name="connsiteY97" fmla="*/ 1714500 h 5143475"/>
              <a:gd name="connsiteX98" fmla="*/ 0 w 5076820"/>
              <a:gd name="connsiteY98" fmla="*/ 1714500 h 5143475"/>
              <a:gd name="connsiteX99" fmla="*/ 0 w 5076820"/>
              <a:gd name="connsiteY99" fmla="*/ 1714496 h 5143475"/>
              <a:gd name="connsiteX100" fmla="*/ 285746 w 5076820"/>
              <a:gd name="connsiteY100" fmla="*/ 1714496 h 5143475"/>
              <a:gd name="connsiteX101" fmla="*/ 285746 w 5076820"/>
              <a:gd name="connsiteY101" fmla="*/ 1714474 h 5143475"/>
              <a:gd name="connsiteX102" fmla="*/ 722285 w 5076820"/>
              <a:gd name="connsiteY102" fmla="*/ 1285873 h 5143475"/>
              <a:gd name="connsiteX103" fmla="*/ 722305 w 5076820"/>
              <a:gd name="connsiteY103" fmla="*/ 1285873 h 5143475"/>
              <a:gd name="connsiteX104" fmla="*/ 285746 w 5076820"/>
              <a:gd name="connsiteY104" fmla="*/ 1714500 h 5143475"/>
              <a:gd name="connsiteX105" fmla="*/ 722308 w 5076820"/>
              <a:gd name="connsiteY105" fmla="*/ 1714500 h 5143475"/>
              <a:gd name="connsiteX106" fmla="*/ 722309 w 5076820"/>
              <a:gd name="connsiteY106" fmla="*/ 1714500 h 5143475"/>
              <a:gd name="connsiteX107" fmla="*/ 1157283 w 5076820"/>
              <a:gd name="connsiteY107" fmla="*/ 1714500 h 5143475"/>
              <a:gd name="connsiteX108" fmla="*/ 1157283 w 5076820"/>
              <a:gd name="connsiteY108" fmla="*/ 1714475 h 5143475"/>
              <a:gd name="connsiteX109" fmla="*/ 1592234 w 5076820"/>
              <a:gd name="connsiteY109" fmla="*/ 1285875 h 5143475"/>
              <a:gd name="connsiteX110" fmla="*/ 1592255 w 5076820"/>
              <a:gd name="connsiteY110" fmla="*/ 1285875 h 5143475"/>
              <a:gd name="connsiteX111" fmla="*/ 1157283 w 5076820"/>
              <a:gd name="connsiteY111" fmla="*/ 1714503 h 5143475"/>
              <a:gd name="connsiteX112" fmla="*/ 1592258 w 5076820"/>
              <a:gd name="connsiteY112" fmla="*/ 1714503 h 5143475"/>
              <a:gd name="connsiteX113" fmla="*/ 1592258 w 5076820"/>
              <a:gd name="connsiteY113" fmla="*/ 1714506 h 5143475"/>
              <a:gd name="connsiteX114" fmla="*/ 2027230 w 5076820"/>
              <a:gd name="connsiteY114" fmla="*/ 1285877 h 5143475"/>
              <a:gd name="connsiteX115" fmla="*/ 2027233 w 5076820"/>
              <a:gd name="connsiteY115" fmla="*/ 1285877 h 5143475"/>
              <a:gd name="connsiteX116" fmla="*/ 2027233 w 5076820"/>
              <a:gd name="connsiteY116" fmla="*/ 1285875 h 5143475"/>
              <a:gd name="connsiteX117" fmla="*/ 2027233 w 5076820"/>
              <a:gd name="connsiteY117" fmla="*/ 857247 h 5143475"/>
              <a:gd name="connsiteX118" fmla="*/ 2463796 w 5076820"/>
              <a:gd name="connsiteY118" fmla="*/ 857247 h 5143475"/>
              <a:gd name="connsiteX119" fmla="*/ 2463796 w 5076820"/>
              <a:gd name="connsiteY119" fmla="*/ 428623 h 5143475"/>
              <a:gd name="connsiteX120" fmla="*/ 2027233 w 5076820"/>
              <a:gd name="connsiteY120" fmla="*/ 857247 h 5143475"/>
              <a:gd name="connsiteX121" fmla="*/ 1592262 w 5076820"/>
              <a:gd name="connsiteY121" fmla="*/ 1285875 h 5143475"/>
              <a:gd name="connsiteX122" fmla="*/ 1592258 w 5076820"/>
              <a:gd name="connsiteY122" fmla="*/ 1285875 h 5143475"/>
              <a:gd name="connsiteX123" fmla="*/ 1592258 w 5076820"/>
              <a:gd name="connsiteY123" fmla="*/ 1285871 h 5143475"/>
              <a:gd name="connsiteX124" fmla="*/ 1592258 w 5076820"/>
              <a:gd name="connsiteY124" fmla="*/ 1285850 h 5143475"/>
              <a:gd name="connsiteX125" fmla="*/ 1592258 w 5076820"/>
              <a:gd name="connsiteY125" fmla="*/ 857245 h 5143475"/>
              <a:gd name="connsiteX126" fmla="*/ 1157308 w 5076820"/>
              <a:gd name="connsiteY126" fmla="*/ 1285850 h 5143475"/>
              <a:gd name="connsiteX127" fmla="*/ 1157308 w 5076820"/>
              <a:gd name="connsiteY127" fmla="*/ 1285850 h 5143475"/>
              <a:gd name="connsiteX128" fmla="*/ 1592258 w 5076820"/>
              <a:gd name="connsiteY128" fmla="*/ 857245 h 5143475"/>
              <a:gd name="connsiteX129" fmla="*/ 1157283 w 5076820"/>
              <a:gd name="connsiteY129" fmla="*/ 857245 h 5143475"/>
              <a:gd name="connsiteX130" fmla="*/ 1592258 w 5076820"/>
              <a:gd name="connsiteY130" fmla="*/ 428621 h 5143475"/>
              <a:gd name="connsiteX131" fmla="*/ 1592258 w 5076820"/>
              <a:gd name="connsiteY131" fmla="*/ 428623 h 5143475"/>
              <a:gd name="connsiteX132" fmla="*/ 1592258 w 5076820"/>
              <a:gd name="connsiteY132" fmla="*/ 857244 h 5143475"/>
              <a:gd name="connsiteX133" fmla="*/ 2027231 w 5076820"/>
              <a:gd name="connsiteY133" fmla="*/ 428623 h 5143475"/>
              <a:gd name="connsiteX134" fmla="*/ 2027233 w 5076820"/>
              <a:gd name="connsiteY134" fmla="*/ 428623 h 5143475"/>
              <a:gd name="connsiteX135" fmla="*/ 2027233 w 5076820"/>
              <a:gd name="connsiteY135" fmla="*/ 428622 h 5143475"/>
              <a:gd name="connsiteX136" fmla="*/ 1592258 w 5076820"/>
              <a:gd name="connsiteY136" fmla="*/ 0 h 5143475"/>
              <a:gd name="connsiteX137" fmla="*/ 2027233 w 5076820"/>
              <a:gd name="connsiteY137" fmla="*/ 0 h 5143475"/>
              <a:gd name="connsiteX138" fmla="*/ 1592261 w 5076820"/>
              <a:gd name="connsiteY138" fmla="*/ 428620 h 5143475"/>
              <a:gd name="connsiteX139" fmla="*/ 1592258 w 5076820"/>
              <a:gd name="connsiteY139" fmla="*/ 428620 h 5143475"/>
              <a:gd name="connsiteX140" fmla="*/ 1592258 w 5076820"/>
              <a:gd name="connsiteY140" fmla="*/ 428621 h 5143475"/>
              <a:gd name="connsiteX141" fmla="*/ 1157283 w 5076820"/>
              <a:gd name="connsiteY141" fmla="*/ 428621 h 5143475"/>
              <a:gd name="connsiteX142" fmla="*/ 1157283 w 5076820"/>
              <a:gd name="connsiteY142" fmla="*/ 428621 h 5143475"/>
              <a:gd name="connsiteX143" fmla="*/ 1157285 w 5076820"/>
              <a:gd name="connsiteY143" fmla="*/ 428619 h 5143475"/>
              <a:gd name="connsiteX144" fmla="*/ 1592258 w 5076820"/>
              <a:gd name="connsiteY144" fmla="*/ 428619 h 5143475"/>
              <a:gd name="connsiteX145" fmla="*/ 1157276 w 5076820"/>
              <a:gd name="connsiteY145" fmla="*/ 0 h 5143475"/>
              <a:gd name="connsiteX146" fmla="*/ 1157281 w 5076820"/>
              <a:gd name="connsiteY146" fmla="*/ 0 h 5143475"/>
              <a:gd name="connsiteX147" fmla="*/ 722310 w 5076820"/>
              <a:gd name="connsiteY147" fmla="*/ 428619 h 5143475"/>
              <a:gd name="connsiteX148" fmla="*/ 722309 w 5076820"/>
              <a:gd name="connsiteY148" fmla="*/ 428619 h 5143475"/>
              <a:gd name="connsiteX149" fmla="*/ 722309 w 5076820"/>
              <a:gd name="connsiteY149" fmla="*/ 428616 h 514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076820" h="5143475">
                <a:moveTo>
                  <a:pt x="2463796" y="4714850"/>
                </a:moveTo>
                <a:lnTo>
                  <a:pt x="2463796" y="5143475"/>
                </a:lnTo>
                <a:lnTo>
                  <a:pt x="2027233" y="5143475"/>
                </a:lnTo>
                <a:close/>
                <a:moveTo>
                  <a:pt x="1592258" y="4714850"/>
                </a:moveTo>
                <a:lnTo>
                  <a:pt x="2027233" y="4714850"/>
                </a:lnTo>
                <a:lnTo>
                  <a:pt x="1592258" y="5143475"/>
                </a:lnTo>
                <a:close/>
                <a:moveTo>
                  <a:pt x="1592258" y="4286225"/>
                </a:moveTo>
                <a:lnTo>
                  <a:pt x="2027233" y="4286225"/>
                </a:lnTo>
                <a:lnTo>
                  <a:pt x="1592258" y="4714850"/>
                </a:lnTo>
                <a:close/>
                <a:moveTo>
                  <a:pt x="1157283" y="4286225"/>
                </a:moveTo>
                <a:lnTo>
                  <a:pt x="1592258" y="4286225"/>
                </a:lnTo>
                <a:lnTo>
                  <a:pt x="1157283" y="4714850"/>
                </a:lnTo>
                <a:close/>
                <a:moveTo>
                  <a:pt x="285746" y="4286225"/>
                </a:moveTo>
                <a:lnTo>
                  <a:pt x="0" y="4567805"/>
                </a:lnTo>
                <a:lnTo>
                  <a:pt x="0" y="4567804"/>
                </a:lnTo>
                <a:close/>
                <a:moveTo>
                  <a:pt x="1157283" y="3428975"/>
                </a:moveTo>
                <a:lnTo>
                  <a:pt x="1157283" y="3857600"/>
                </a:lnTo>
                <a:lnTo>
                  <a:pt x="722309" y="4286224"/>
                </a:lnTo>
                <a:lnTo>
                  <a:pt x="722309" y="3857600"/>
                </a:lnTo>
                <a:lnTo>
                  <a:pt x="722309" y="3857599"/>
                </a:lnTo>
                <a:close/>
                <a:moveTo>
                  <a:pt x="1157283" y="2571725"/>
                </a:moveTo>
                <a:lnTo>
                  <a:pt x="1592258" y="2571725"/>
                </a:lnTo>
                <a:lnTo>
                  <a:pt x="1157283" y="3000350"/>
                </a:lnTo>
                <a:close/>
                <a:moveTo>
                  <a:pt x="722308" y="1714508"/>
                </a:moveTo>
                <a:lnTo>
                  <a:pt x="722308" y="2143100"/>
                </a:lnTo>
                <a:lnTo>
                  <a:pt x="285746" y="2143100"/>
                </a:lnTo>
                <a:close/>
                <a:moveTo>
                  <a:pt x="1157277" y="1285875"/>
                </a:moveTo>
                <a:lnTo>
                  <a:pt x="1157277" y="1285875"/>
                </a:lnTo>
                <a:lnTo>
                  <a:pt x="722309" y="1714499"/>
                </a:lnTo>
                <a:close/>
                <a:moveTo>
                  <a:pt x="722308" y="857244"/>
                </a:moveTo>
                <a:lnTo>
                  <a:pt x="722308" y="857244"/>
                </a:lnTo>
                <a:lnTo>
                  <a:pt x="285770" y="1285850"/>
                </a:lnTo>
                <a:lnTo>
                  <a:pt x="285768" y="1285850"/>
                </a:lnTo>
                <a:close/>
                <a:moveTo>
                  <a:pt x="1157283" y="857243"/>
                </a:moveTo>
                <a:lnTo>
                  <a:pt x="1157283" y="857245"/>
                </a:lnTo>
                <a:lnTo>
                  <a:pt x="1157283" y="857245"/>
                </a:lnTo>
                <a:lnTo>
                  <a:pt x="722315" y="1285869"/>
                </a:lnTo>
                <a:lnTo>
                  <a:pt x="722312" y="1285869"/>
                </a:lnTo>
                <a:close/>
                <a:moveTo>
                  <a:pt x="285746" y="857241"/>
                </a:moveTo>
                <a:lnTo>
                  <a:pt x="285746" y="857243"/>
                </a:lnTo>
                <a:lnTo>
                  <a:pt x="285746" y="857245"/>
                </a:lnTo>
                <a:lnTo>
                  <a:pt x="285746" y="857245"/>
                </a:lnTo>
                <a:lnTo>
                  <a:pt x="0" y="1138827"/>
                </a:lnTo>
                <a:lnTo>
                  <a:pt x="0" y="1138822"/>
                </a:lnTo>
                <a:close/>
                <a:moveTo>
                  <a:pt x="0" y="857239"/>
                </a:moveTo>
                <a:lnTo>
                  <a:pt x="285746" y="857239"/>
                </a:lnTo>
                <a:lnTo>
                  <a:pt x="285746" y="857241"/>
                </a:lnTo>
                <a:lnTo>
                  <a:pt x="0" y="857241"/>
                </a:lnTo>
                <a:close/>
                <a:moveTo>
                  <a:pt x="285753" y="857239"/>
                </a:moveTo>
                <a:lnTo>
                  <a:pt x="722308" y="857239"/>
                </a:lnTo>
                <a:lnTo>
                  <a:pt x="722308" y="857243"/>
                </a:lnTo>
                <a:lnTo>
                  <a:pt x="722308" y="857243"/>
                </a:lnTo>
                <a:lnTo>
                  <a:pt x="285748" y="857243"/>
                </a:lnTo>
                <a:close/>
                <a:moveTo>
                  <a:pt x="266844" y="447240"/>
                </a:moveTo>
                <a:lnTo>
                  <a:pt x="0" y="710194"/>
                </a:lnTo>
                <a:lnTo>
                  <a:pt x="0" y="710193"/>
                </a:lnTo>
                <a:close/>
                <a:moveTo>
                  <a:pt x="285746" y="428614"/>
                </a:moveTo>
                <a:lnTo>
                  <a:pt x="722308" y="428614"/>
                </a:lnTo>
                <a:lnTo>
                  <a:pt x="722308" y="428615"/>
                </a:lnTo>
                <a:lnTo>
                  <a:pt x="722303" y="428621"/>
                </a:lnTo>
                <a:lnTo>
                  <a:pt x="285746" y="428621"/>
                </a:lnTo>
                <a:lnTo>
                  <a:pt x="285746" y="428617"/>
                </a:lnTo>
                <a:lnTo>
                  <a:pt x="285746" y="428615"/>
                </a:lnTo>
                <a:lnTo>
                  <a:pt x="285746" y="428614"/>
                </a:lnTo>
                <a:close/>
                <a:moveTo>
                  <a:pt x="117672" y="165619"/>
                </a:moveTo>
                <a:lnTo>
                  <a:pt x="0" y="281571"/>
                </a:lnTo>
                <a:lnTo>
                  <a:pt x="0" y="281571"/>
                </a:lnTo>
                <a:close/>
                <a:moveTo>
                  <a:pt x="2463796" y="0"/>
                </a:moveTo>
                <a:lnTo>
                  <a:pt x="2898771" y="0"/>
                </a:lnTo>
                <a:lnTo>
                  <a:pt x="2898771" y="428622"/>
                </a:lnTo>
                <a:lnTo>
                  <a:pt x="3333745" y="0"/>
                </a:lnTo>
                <a:lnTo>
                  <a:pt x="5076820" y="0"/>
                </a:lnTo>
                <a:lnTo>
                  <a:pt x="5076820" y="5143475"/>
                </a:lnTo>
                <a:lnTo>
                  <a:pt x="2898771" y="5143475"/>
                </a:lnTo>
                <a:lnTo>
                  <a:pt x="2463796" y="4714850"/>
                </a:lnTo>
                <a:lnTo>
                  <a:pt x="2027233" y="4714850"/>
                </a:lnTo>
                <a:lnTo>
                  <a:pt x="2463796" y="4286225"/>
                </a:lnTo>
                <a:lnTo>
                  <a:pt x="2027233" y="4286225"/>
                </a:lnTo>
                <a:lnTo>
                  <a:pt x="2027233" y="3857600"/>
                </a:lnTo>
                <a:lnTo>
                  <a:pt x="1592258" y="3857600"/>
                </a:lnTo>
                <a:lnTo>
                  <a:pt x="2027233" y="3428975"/>
                </a:lnTo>
                <a:lnTo>
                  <a:pt x="1592258" y="3428975"/>
                </a:lnTo>
                <a:lnTo>
                  <a:pt x="1592258" y="3000350"/>
                </a:lnTo>
                <a:lnTo>
                  <a:pt x="2027233" y="2571725"/>
                </a:lnTo>
                <a:lnTo>
                  <a:pt x="1592258" y="2571725"/>
                </a:lnTo>
                <a:lnTo>
                  <a:pt x="2027233" y="2143100"/>
                </a:lnTo>
                <a:lnTo>
                  <a:pt x="1592258" y="2143100"/>
                </a:lnTo>
                <a:lnTo>
                  <a:pt x="1592258" y="1714507"/>
                </a:lnTo>
                <a:lnTo>
                  <a:pt x="1157283" y="2143100"/>
                </a:lnTo>
                <a:lnTo>
                  <a:pt x="1592258" y="1714506"/>
                </a:lnTo>
                <a:lnTo>
                  <a:pt x="1157283" y="1714506"/>
                </a:lnTo>
                <a:lnTo>
                  <a:pt x="1157283" y="1714503"/>
                </a:lnTo>
                <a:lnTo>
                  <a:pt x="722308" y="1714503"/>
                </a:lnTo>
                <a:lnTo>
                  <a:pt x="722308" y="1714507"/>
                </a:lnTo>
                <a:lnTo>
                  <a:pt x="285746" y="1714507"/>
                </a:lnTo>
                <a:lnTo>
                  <a:pt x="0" y="1996087"/>
                </a:lnTo>
                <a:lnTo>
                  <a:pt x="0" y="1996080"/>
                </a:lnTo>
                <a:lnTo>
                  <a:pt x="285746" y="1714500"/>
                </a:lnTo>
                <a:lnTo>
                  <a:pt x="0" y="1714500"/>
                </a:lnTo>
                <a:lnTo>
                  <a:pt x="0" y="1714496"/>
                </a:lnTo>
                <a:lnTo>
                  <a:pt x="285746" y="1714496"/>
                </a:lnTo>
                <a:lnTo>
                  <a:pt x="285746" y="1714474"/>
                </a:lnTo>
                <a:lnTo>
                  <a:pt x="722285" y="1285873"/>
                </a:lnTo>
                <a:lnTo>
                  <a:pt x="722305" y="1285873"/>
                </a:lnTo>
                <a:lnTo>
                  <a:pt x="285746" y="1714500"/>
                </a:lnTo>
                <a:lnTo>
                  <a:pt x="722308" y="1714500"/>
                </a:lnTo>
                <a:lnTo>
                  <a:pt x="722309" y="1714500"/>
                </a:lnTo>
                <a:lnTo>
                  <a:pt x="1157283" y="1714500"/>
                </a:lnTo>
                <a:lnTo>
                  <a:pt x="1157283" y="1714475"/>
                </a:lnTo>
                <a:lnTo>
                  <a:pt x="1592234" y="1285875"/>
                </a:lnTo>
                <a:lnTo>
                  <a:pt x="1592255" y="1285875"/>
                </a:lnTo>
                <a:lnTo>
                  <a:pt x="1157283" y="1714503"/>
                </a:lnTo>
                <a:lnTo>
                  <a:pt x="1592258" y="1714503"/>
                </a:lnTo>
                <a:lnTo>
                  <a:pt x="1592258" y="1714506"/>
                </a:lnTo>
                <a:lnTo>
                  <a:pt x="2027230" y="1285877"/>
                </a:lnTo>
                <a:lnTo>
                  <a:pt x="2027233" y="1285877"/>
                </a:lnTo>
                <a:lnTo>
                  <a:pt x="2027233" y="1285875"/>
                </a:lnTo>
                <a:lnTo>
                  <a:pt x="2027233" y="857247"/>
                </a:lnTo>
                <a:lnTo>
                  <a:pt x="2463796" y="857247"/>
                </a:lnTo>
                <a:lnTo>
                  <a:pt x="2463796" y="428623"/>
                </a:lnTo>
                <a:lnTo>
                  <a:pt x="2027233" y="857247"/>
                </a:lnTo>
                <a:lnTo>
                  <a:pt x="1592262" y="1285875"/>
                </a:lnTo>
                <a:lnTo>
                  <a:pt x="1592258" y="1285875"/>
                </a:lnTo>
                <a:lnTo>
                  <a:pt x="1592258" y="1285871"/>
                </a:lnTo>
                <a:lnTo>
                  <a:pt x="1592258" y="1285850"/>
                </a:lnTo>
                <a:lnTo>
                  <a:pt x="1592258" y="857245"/>
                </a:lnTo>
                <a:lnTo>
                  <a:pt x="1157308" y="1285850"/>
                </a:lnTo>
                <a:lnTo>
                  <a:pt x="1157308" y="1285850"/>
                </a:lnTo>
                <a:lnTo>
                  <a:pt x="1592258" y="857245"/>
                </a:lnTo>
                <a:lnTo>
                  <a:pt x="1157283" y="857245"/>
                </a:lnTo>
                <a:lnTo>
                  <a:pt x="1592258" y="428621"/>
                </a:lnTo>
                <a:lnTo>
                  <a:pt x="1592258" y="428623"/>
                </a:lnTo>
                <a:lnTo>
                  <a:pt x="1592258" y="857244"/>
                </a:lnTo>
                <a:lnTo>
                  <a:pt x="2027231" y="428623"/>
                </a:lnTo>
                <a:lnTo>
                  <a:pt x="2027233" y="428623"/>
                </a:lnTo>
                <a:lnTo>
                  <a:pt x="2027233" y="428622"/>
                </a:lnTo>
                <a:close/>
                <a:moveTo>
                  <a:pt x="1592258" y="0"/>
                </a:moveTo>
                <a:lnTo>
                  <a:pt x="2027233" y="0"/>
                </a:lnTo>
                <a:lnTo>
                  <a:pt x="1592261" y="428620"/>
                </a:lnTo>
                <a:lnTo>
                  <a:pt x="1592258" y="428620"/>
                </a:lnTo>
                <a:lnTo>
                  <a:pt x="1592258" y="428621"/>
                </a:lnTo>
                <a:lnTo>
                  <a:pt x="1157283" y="428621"/>
                </a:lnTo>
                <a:lnTo>
                  <a:pt x="1157283" y="428621"/>
                </a:lnTo>
                <a:lnTo>
                  <a:pt x="1157285" y="428619"/>
                </a:lnTo>
                <a:lnTo>
                  <a:pt x="1592258" y="428619"/>
                </a:lnTo>
                <a:close/>
                <a:moveTo>
                  <a:pt x="1157276" y="0"/>
                </a:moveTo>
                <a:lnTo>
                  <a:pt x="1157281" y="0"/>
                </a:lnTo>
                <a:lnTo>
                  <a:pt x="722310" y="428619"/>
                </a:lnTo>
                <a:lnTo>
                  <a:pt x="722309" y="428619"/>
                </a:lnTo>
                <a:lnTo>
                  <a:pt x="722309" y="428616"/>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a:p>
        </p:txBody>
      </p:sp>
    </p:spTree>
    <p:extLst>
      <p:ext uri="{BB962C8B-B14F-4D97-AF65-F5344CB8AC3E}">
        <p14:creationId xmlns:p14="http://schemas.microsoft.com/office/powerpoint/2010/main" val="797537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8" name="Segnaposto testo 7"/>
          <p:cNvSpPr>
            <a:spLocks noGrp="1"/>
          </p:cNvSpPr>
          <p:nvPr>
            <p:ph type="body" sz="quarter" idx="13" hasCustomPrompt="1"/>
          </p:nvPr>
        </p:nvSpPr>
        <p:spPr>
          <a:xfrm>
            <a:off x="0" y="0"/>
            <a:ext cx="4860032" cy="699542"/>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Nome Azienda</a:t>
            </a:r>
          </a:p>
        </p:txBody>
      </p:sp>
      <p:sp>
        <p:nvSpPr>
          <p:cNvPr id="13" name="Segnaposto testo 12"/>
          <p:cNvSpPr>
            <a:spLocks noGrp="1"/>
          </p:cNvSpPr>
          <p:nvPr>
            <p:ph type="body" sz="quarter" idx="16" hasCustomPrompt="1"/>
          </p:nvPr>
        </p:nvSpPr>
        <p:spPr>
          <a:xfrm>
            <a:off x="0" y="3148013"/>
            <a:ext cx="4283968" cy="1995487"/>
          </a:xfrm>
          <a:prstGeom prst="rect">
            <a:avLst/>
          </a:prstGeom>
        </p:spPr>
        <p:txBody>
          <a:bodyPr lIns="252000" tIns="0" rIns="0" bIns="252000" anchor="b">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Inserire qui la core </a:t>
            </a:r>
            <a:r>
              <a:rPr lang="it-IT" dirty="0" err="1"/>
              <a:t>competence</a:t>
            </a:r>
            <a:r>
              <a:rPr lang="it-IT" dirty="0"/>
              <a:t> aziendale che serve al moderatore per introdurre l’azienda (</a:t>
            </a:r>
            <a:r>
              <a:rPr lang="it-IT" dirty="0" err="1"/>
              <a:t>max</a:t>
            </a:r>
            <a:r>
              <a:rPr lang="it-IT" dirty="0"/>
              <a:t> 15 parole)</a:t>
            </a:r>
          </a:p>
        </p:txBody>
      </p:sp>
      <p:sp>
        <p:nvSpPr>
          <p:cNvPr id="14" name="Segnaposto testo 12"/>
          <p:cNvSpPr>
            <a:spLocks noGrp="1"/>
          </p:cNvSpPr>
          <p:nvPr>
            <p:ph type="body" sz="quarter" idx="17" hasCustomPrompt="1"/>
          </p:nvPr>
        </p:nvSpPr>
        <p:spPr>
          <a:xfrm>
            <a:off x="0" y="1275606"/>
            <a:ext cx="4283968" cy="339303"/>
          </a:xfrm>
          <a:prstGeom prst="rect">
            <a:avLst/>
          </a:prstGeom>
        </p:spPr>
        <p:txBody>
          <a:bodyPr lIns="252000" tIns="0" rIns="0" bIns="0">
            <a:normAutofit/>
          </a:bodyPr>
          <a:lstStyle>
            <a:lvl1pPr marL="0" indent="0">
              <a:buNone/>
              <a:defRPr lang="it-IT" sz="1900" b="1" kern="1200" baseline="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Nome Cognome speaker</a:t>
            </a:r>
          </a:p>
        </p:txBody>
      </p:sp>
      <p:sp>
        <p:nvSpPr>
          <p:cNvPr id="15" name="Segnaposto testo 12"/>
          <p:cNvSpPr>
            <a:spLocks noGrp="1"/>
          </p:cNvSpPr>
          <p:nvPr>
            <p:ph type="body" sz="quarter" idx="18" hasCustomPrompt="1"/>
          </p:nvPr>
        </p:nvSpPr>
        <p:spPr>
          <a:xfrm>
            <a:off x="0" y="1611263"/>
            <a:ext cx="4283968" cy="339303"/>
          </a:xfrm>
          <a:prstGeom prst="rect">
            <a:avLst/>
          </a:prstGeom>
        </p:spPr>
        <p:txBody>
          <a:bodyPr lIns="252000" tIns="0" rIns="0" bIns="0">
            <a:normAutofit/>
          </a:bodyPr>
          <a:lstStyle>
            <a:lvl1pPr marL="0" indent="0">
              <a:buNone/>
              <a:defRPr lang="it-IT" sz="1900" b="0" i="1"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Ruolo aziendale</a:t>
            </a:r>
          </a:p>
        </p:txBody>
      </p:sp>
      <p:sp>
        <p:nvSpPr>
          <p:cNvPr id="9" name="Segnaposto testo 12"/>
          <p:cNvSpPr>
            <a:spLocks noGrp="1"/>
          </p:cNvSpPr>
          <p:nvPr>
            <p:ph type="body" sz="quarter" idx="19" hasCustomPrompt="1"/>
          </p:nvPr>
        </p:nvSpPr>
        <p:spPr>
          <a:xfrm>
            <a:off x="0" y="699542"/>
            <a:ext cx="4860032" cy="339303"/>
          </a:xfrm>
          <a:prstGeom prst="rect">
            <a:avLst/>
          </a:prstGeom>
        </p:spPr>
        <p:txBody>
          <a:bodyPr lIns="252000" tIns="0" rIns="0" bIns="0">
            <a:normAutofit/>
          </a:bodyPr>
          <a:lstStyle>
            <a:lvl1pPr marL="0" indent="0">
              <a:buNone/>
              <a:defRPr lang="it-IT" sz="1900" b="0" kern="1200" baseline="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err="1"/>
              <a:t>Claim</a:t>
            </a:r>
            <a:r>
              <a:rPr lang="it-IT" dirty="0"/>
              <a:t> aziendale o sottotitolo</a:t>
            </a:r>
          </a:p>
        </p:txBody>
      </p:sp>
      <p:sp>
        <p:nvSpPr>
          <p:cNvPr id="10" name="Figura a mano libera: forma 339"/>
          <p:cNvSpPr>
            <a:spLocks noGrp="1"/>
          </p:cNvSpPr>
          <p:nvPr>
            <p:ph type="pic" sz="quarter" idx="20"/>
          </p:nvPr>
        </p:nvSpPr>
        <p:spPr>
          <a:xfrm>
            <a:off x="4067180" y="26"/>
            <a:ext cx="5076820" cy="5143475"/>
          </a:xfrm>
          <a:custGeom>
            <a:avLst/>
            <a:gdLst>
              <a:gd name="connsiteX0" fmla="*/ 2463796 w 5076820"/>
              <a:gd name="connsiteY0" fmla="*/ 4714850 h 5143475"/>
              <a:gd name="connsiteX1" fmla="*/ 2463796 w 5076820"/>
              <a:gd name="connsiteY1" fmla="*/ 5143475 h 5143475"/>
              <a:gd name="connsiteX2" fmla="*/ 2027233 w 5076820"/>
              <a:gd name="connsiteY2" fmla="*/ 5143475 h 5143475"/>
              <a:gd name="connsiteX3" fmla="*/ 1592258 w 5076820"/>
              <a:gd name="connsiteY3" fmla="*/ 4714850 h 5143475"/>
              <a:gd name="connsiteX4" fmla="*/ 2027233 w 5076820"/>
              <a:gd name="connsiteY4" fmla="*/ 4714850 h 5143475"/>
              <a:gd name="connsiteX5" fmla="*/ 1592258 w 5076820"/>
              <a:gd name="connsiteY5" fmla="*/ 5143475 h 5143475"/>
              <a:gd name="connsiteX6" fmla="*/ 1592258 w 5076820"/>
              <a:gd name="connsiteY6" fmla="*/ 4286225 h 5143475"/>
              <a:gd name="connsiteX7" fmla="*/ 2027233 w 5076820"/>
              <a:gd name="connsiteY7" fmla="*/ 4286225 h 5143475"/>
              <a:gd name="connsiteX8" fmla="*/ 1592258 w 5076820"/>
              <a:gd name="connsiteY8" fmla="*/ 4714850 h 5143475"/>
              <a:gd name="connsiteX9" fmla="*/ 1157283 w 5076820"/>
              <a:gd name="connsiteY9" fmla="*/ 4286225 h 5143475"/>
              <a:gd name="connsiteX10" fmla="*/ 1592258 w 5076820"/>
              <a:gd name="connsiteY10" fmla="*/ 4286225 h 5143475"/>
              <a:gd name="connsiteX11" fmla="*/ 1157283 w 5076820"/>
              <a:gd name="connsiteY11" fmla="*/ 4714850 h 5143475"/>
              <a:gd name="connsiteX12" fmla="*/ 285746 w 5076820"/>
              <a:gd name="connsiteY12" fmla="*/ 4286225 h 5143475"/>
              <a:gd name="connsiteX13" fmla="*/ 0 w 5076820"/>
              <a:gd name="connsiteY13" fmla="*/ 4567805 h 5143475"/>
              <a:gd name="connsiteX14" fmla="*/ 0 w 5076820"/>
              <a:gd name="connsiteY14" fmla="*/ 4567804 h 5143475"/>
              <a:gd name="connsiteX15" fmla="*/ 1157283 w 5076820"/>
              <a:gd name="connsiteY15" fmla="*/ 3428975 h 5143475"/>
              <a:gd name="connsiteX16" fmla="*/ 1157283 w 5076820"/>
              <a:gd name="connsiteY16" fmla="*/ 3857600 h 5143475"/>
              <a:gd name="connsiteX17" fmla="*/ 722309 w 5076820"/>
              <a:gd name="connsiteY17" fmla="*/ 4286224 h 5143475"/>
              <a:gd name="connsiteX18" fmla="*/ 722309 w 5076820"/>
              <a:gd name="connsiteY18" fmla="*/ 3857600 h 5143475"/>
              <a:gd name="connsiteX19" fmla="*/ 722309 w 5076820"/>
              <a:gd name="connsiteY19" fmla="*/ 3857599 h 5143475"/>
              <a:gd name="connsiteX20" fmla="*/ 1157283 w 5076820"/>
              <a:gd name="connsiteY20" fmla="*/ 2571725 h 5143475"/>
              <a:gd name="connsiteX21" fmla="*/ 1592258 w 5076820"/>
              <a:gd name="connsiteY21" fmla="*/ 2571725 h 5143475"/>
              <a:gd name="connsiteX22" fmla="*/ 1157283 w 5076820"/>
              <a:gd name="connsiteY22" fmla="*/ 3000350 h 5143475"/>
              <a:gd name="connsiteX23" fmla="*/ 722308 w 5076820"/>
              <a:gd name="connsiteY23" fmla="*/ 1714508 h 5143475"/>
              <a:gd name="connsiteX24" fmla="*/ 722308 w 5076820"/>
              <a:gd name="connsiteY24" fmla="*/ 2143100 h 5143475"/>
              <a:gd name="connsiteX25" fmla="*/ 285746 w 5076820"/>
              <a:gd name="connsiteY25" fmla="*/ 2143100 h 5143475"/>
              <a:gd name="connsiteX26" fmla="*/ 1157277 w 5076820"/>
              <a:gd name="connsiteY26" fmla="*/ 1285875 h 5143475"/>
              <a:gd name="connsiteX27" fmla="*/ 1157277 w 5076820"/>
              <a:gd name="connsiteY27" fmla="*/ 1285875 h 5143475"/>
              <a:gd name="connsiteX28" fmla="*/ 722309 w 5076820"/>
              <a:gd name="connsiteY28" fmla="*/ 1714499 h 5143475"/>
              <a:gd name="connsiteX29" fmla="*/ 722308 w 5076820"/>
              <a:gd name="connsiteY29" fmla="*/ 857244 h 5143475"/>
              <a:gd name="connsiteX30" fmla="*/ 722308 w 5076820"/>
              <a:gd name="connsiteY30" fmla="*/ 857244 h 5143475"/>
              <a:gd name="connsiteX31" fmla="*/ 285770 w 5076820"/>
              <a:gd name="connsiteY31" fmla="*/ 1285850 h 5143475"/>
              <a:gd name="connsiteX32" fmla="*/ 285768 w 5076820"/>
              <a:gd name="connsiteY32" fmla="*/ 1285850 h 5143475"/>
              <a:gd name="connsiteX33" fmla="*/ 1157283 w 5076820"/>
              <a:gd name="connsiteY33" fmla="*/ 857243 h 5143475"/>
              <a:gd name="connsiteX34" fmla="*/ 1157283 w 5076820"/>
              <a:gd name="connsiteY34" fmla="*/ 857245 h 5143475"/>
              <a:gd name="connsiteX35" fmla="*/ 1157283 w 5076820"/>
              <a:gd name="connsiteY35" fmla="*/ 857245 h 5143475"/>
              <a:gd name="connsiteX36" fmla="*/ 722315 w 5076820"/>
              <a:gd name="connsiteY36" fmla="*/ 1285869 h 5143475"/>
              <a:gd name="connsiteX37" fmla="*/ 722312 w 5076820"/>
              <a:gd name="connsiteY37" fmla="*/ 1285869 h 5143475"/>
              <a:gd name="connsiteX38" fmla="*/ 285746 w 5076820"/>
              <a:gd name="connsiteY38" fmla="*/ 857241 h 5143475"/>
              <a:gd name="connsiteX39" fmla="*/ 285746 w 5076820"/>
              <a:gd name="connsiteY39" fmla="*/ 857243 h 5143475"/>
              <a:gd name="connsiteX40" fmla="*/ 285746 w 5076820"/>
              <a:gd name="connsiteY40" fmla="*/ 857245 h 5143475"/>
              <a:gd name="connsiteX41" fmla="*/ 285746 w 5076820"/>
              <a:gd name="connsiteY41" fmla="*/ 857245 h 5143475"/>
              <a:gd name="connsiteX42" fmla="*/ 0 w 5076820"/>
              <a:gd name="connsiteY42" fmla="*/ 1138827 h 5143475"/>
              <a:gd name="connsiteX43" fmla="*/ 0 w 5076820"/>
              <a:gd name="connsiteY43" fmla="*/ 1138822 h 5143475"/>
              <a:gd name="connsiteX44" fmla="*/ 0 w 5076820"/>
              <a:gd name="connsiteY44" fmla="*/ 857239 h 5143475"/>
              <a:gd name="connsiteX45" fmla="*/ 285746 w 5076820"/>
              <a:gd name="connsiteY45" fmla="*/ 857239 h 5143475"/>
              <a:gd name="connsiteX46" fmla="*/ 285746 w 5076820"/>
              <a:gd name="connsiteY46" fmla="*/ 857241 h 5143475"/>
              <a:gd name="connsiteX47" fmla="*/ 0 w 5076820"/>
              <a:gd name="connsiteY47" fmla="*/ 857241 h 5143475"/>
              <a:gd name="connsiteX48" fmla="*/ 285753 w 5076820"/>
              <a:gd name="connsiteY48" fmla="*/ 857239 h 5143475"/>
              <a:gd name="connsiteX49" fmla="*/ 722308 w 5076820"/>
              <a:gd name="connsiteY49" fmla="*/ 857239 h 5143475"/>
              <a:gd name="connsiteX50" fmla="*/ 722308 w 5076820"/>
              <a:gd name="connsiteY50" fmla="*/ 857243 h 5143475"/>
              <a:gd name="connsiteX51" fmla="*/ 722308 w 5076820"/>
              <a:gd name="connsiteY51" fmla="*/ 857243 h 5143475"/>
              <a:gd name="connsiteX52" fmla="*/ 285748 w 5076820"/>
              <a:gd name="connsiteY52" fmla="*/ 857243 h 5143475"/>
              <a:gd name="connsiteX53" fmla="*/ 266844 w 5076820"/>
              <a:gd name="connsiteY53" fmla="*/ 447240 h 5143475"/>
              <a:gd name="connsiteX54" fmla="*/ 0 w 5076820"/>
              <a:gd name="connsiteY54" fmla="*/ 710194 h 5143475"/>
              <a:gd name="connsiteX55" fmla="*/ 0 w 5076820"/>
              <a:gd name="connsiteY55" fmla="*/ 710193 h 5143475"/>
              <a:gd name="connsiteX56" fmla="*/ 285746 w 5076820"/>
              <a:gd name="connsiteY56" fmla="*/ 428614 h 5143475"/>
              <a:gd name="connsiteX57" fmla="*/ 722308 w 5076820"/>
              <a:gd name="connsiteY57" fmla="*/ 428614 h 5143475"/>
              <a:gd name="connsiteX58" fmla="*/ 722308 w 5076820"/>
              <a:gd name="connsiteY58" fmla="*/ 428615 h 5143475"/>
              <a:gd name="connsiteX59" fmla="*/ 722303 w 5076820"/>
              <a:gd name="connsiteY59" fmla="*/ 428621 h 5143475"/>
              <a:gd name="connsiteX60" fmla="*/ 285746 w 5076820"/>
              <a:gd name="connsiteY60" fmla="*/ 428621 h 5143475"/>
              <a:gd name="connsiteX61" fmla="*/ 285746 w 5076820"/>
              <a:gd name="connsiteY61" fmla="*/ 428617 h 5143475"/>
              <a:gd name="connsiteX62" fmla="*/ 285746 w 5076820"/>
              <a:gd name="connsiteY62" fmla="*/ 428615 h 5143475"/>
              <a:gd name="connsiteX63" fmla="*/ 285746 w 5076820"/>
              <a:gd name="connsiteY63" fmla="*/ 428614 h 5143475"/>
              <a:gd name="connsiteX64" fmla="*/ 117672 w 5076820"/>
              <a:gd name="connsiteY64" fmla="*/ 165619 h 5143475"/>
              <a:gd name="connsiteX65" fmla="*/ 0 w 5076820"/>
              <a:gd name="connsiteY65" fmla="*/ 281571 h 5143475"/>
              <a:gd name="connsiteX66" fmla="*/ 0 w 5076820"/>
              <a:gd name="connsiteY66" fmla="*/ 281571 h 5143475"/>
              <a:gd name="connsiteX67" fmla="*/ 2463796 w 5076820"/>
              <a:gd name="connsiteY67" fmla="*/ 0 h 5143475"/>
              <a:gd name="connsiteX68" fmla="*/ 2898771 w 5076820"/>
              <a:gd name="connsiteY68" fmla="*/ 0 h 5143475"/>
              <a:gd name="connsiteX69" fmla="*/ 2898771 w 5076820"/>
              <a:gd name="connsiteY69" fmla="*/ 428622 h 5143475"/>
              <a:gd name="connsiteX70" fmla="*/ 3333745 w 5076820"/>
              <a:gd name="connsiteY70" fmla="*/ 0 h 5143475"/>
              <a:gd name="connsiteX71" fmla="*/ 5076820 w 5076820"/>
              <a:gd name="connsiteY71" fmla="*/ 0 h 5143475"/>
              <a:gd name="connsiteX72" fmla="*/ 5076820 w 5076820"/>
              <a:gd name="connsiteY72" fmla="*/ 5143475 h 5143475"/>
              <a:gd name="connsiteX73" fmla="*/ 2898771 w 5076820"/>
              <a:gd name="connsiteY73" fmla="*/ 5143475 h 5143475"/>
              <a:gd name="connsiteX74" fmla="*/ 2463796 w 5076820"/>
              <a:gd name="connsiteY74" fmla="*/ 4714850 h 5143475"/>
              <a:gd name="connsiteX75" fmla="*/ 2027233 w 5076820"/>
              <a:gd name="connsiteY75" fmla="*/ 4714850 h 5143475"/>
              <a:gd name="connsiteX76" fmla="*/ 2463796 w 5076820"/>
              <a:gd name="connsiteY76" fmla="*/ 4286225 h 5143475"/>
              <a:gd name="connsiteX77" fmla="*/ 2027233 w 5076820"/>
              <a:gd name="connsiteY77" fmla="*/ 4286225 h 5143475"/>
              <a:gd name="connsiteX78" fmla="*/ 2027233 w 5076820"/>
              <a:gd name="connsiteY78" fmla="*/ 3857600 h 5143475"/>
              <a:gd name="connsiteX79" fmla="*/ 1592258 w 5076820"/>
              <a:gd name="connsiteY79" fmla="*/ 3857600 h 5143475"/>
              <a:gd name="connsiteX80" fmla="*/ 2027233 w 5076820"/>
              <a:gd name="connsiteY80" fmla="*/ 3428975 h 5143475"/>
              <a:gd name="connsiteX81" fmla="*/ 1592258 w 5076820"/>
              <a:gd name="connsiteY81" fmla="*/ 3428975 h 5143475"/>
              <a:gd name="connsiteX82" fmla="*/ 1592258 w 5076820"/>
              <a:gd name="connsiteY82" fmla="*/ 3000350 h 5143475"/>
              <a:gd name="connsiteX83" fmla="*/ 2027233 w 5076820"/>
              <a:gd name="connsiteY83" fmla="*/ 2571725 h 5143475"/>
              <a:gd name="connsiteX84" fmla="*/ 1592258 w 5076820"/>
              <a:gd name="connsiteY84" fmla="*/ 2571725 h 5143475"/>
              <a:gd name="connsiteX85" fmla="*/ 2027233 w 5076820"/>
              <a:gd name="connsiteY85" fmla="*/ 2143100 h 5143475"/>
              <a:gd name="connsiteX86" fmla="*/ 1592258 w 5076820"/>
              <a:gd name="connsiteY86" fmla="*/ 2143100 h 5143475"/>
              <a:gd name="connsiteX87" fmla="*/ 1592258 w 5076820"/>
              <a:gd name="connsiteY87" fmla="*/ 1714507 h 5143475"/>
              <a:gd name="connsiteX88" fmla="*/ 1157283 w 5076820"/>
              <a:gd name="connsiteY88" fmla="*/ 2143100 h 5143475"/>
              <a:gd name="connsiteX89" fmla="*/ 1592258 w 5076820"/>
              <a:gd name="connsiteY89" fmla="*/ 1714506 h 5143475"/>
              <a:gd name="connsiteX90" fmla="*/ 1157283 w 5076820"/>
              <a:gd name="connsiteY90" fmla="*/ 1714506 h 5143475"/>
              <a:gd name="connsiteX91" fmla="*/ 1157283 w 5076820"/>
              <a:gd name="connsiteY91" fmla="*/ 1714503 h 5143475"/>
              <a:gd name="connsiteX92" fmla="*/ 722308 w 5076820"/>
              <a:gd name="connsiteY92" fmla="*/ 1714503 h 5143475"/>
              <a:gd name="connsiteX93" fmla="*/ 722308 w 5076820"/>
              <a:gd name="connsiteY93" fmla="*/ 1714507 h 5143475"/>
              <a:gd name="connsiteX94" fmla="*/ 285746 w 5076820"/>
              <a:gd name="connsiteY94" fmla="*/ 1714507 h 5143475"/>
              <a:gd name="connsiteX95" fmla="*/ 0 w 5076820"/>
              <a:gd name="connsiteY95" fmla="*/ 1996087 h 5143475"/>
              <a:gd name="connsiteX96" fmla="*/ 0 w 5076820"/>
              <a:gd name="connsiteY96" fmla="*/ 1996080 h 5143475"/>
              <a:gd name="connsiteX97" fmla="*/ 285746 w 5076820"/>
              <a:gd name="connsiteY97" fmla="*/ 1714500 h 5143475"/>
              <a:gd name="connsiteX98" fmla="*/ 0 w 5076820"/>
              <a:gd name="connsiteY98" fmla="*/ 1714500 h 5143475"/>
              <a:gd name="connsiteX99" fmla="*/ 0 w 5076820"/>
              <a:gd name="connsiteY99" fmla="*/ 1714496 h 5143475"/>
              <a:gd name="connsiteX100" fmla="*/ 285746 w 5076820"/>
              <a:gd name="connsiteY100" fmla="*/ 1714496 h 5143475"/>
              <a:gd name="connsiteX101" fmla="*/ 285746 w 5076820"/>
              <a:gd name="connsiteY101" fmla="*/ 1714474 h 5143475"/>
              <a:gd name="connsiteX102" fmla="*/ 722285 w 5076820"/>
              <a:gd name="connsiteY102" fmla="*/ 1285873 h 5143475"/>
              <a:gd name="connsiteX103" fmla="*/ 722305 w 5076820"/>
              <a:gd name="connsiteY103" fmla="*/ 1285873 h 5143475"/>
              <a:gd name="connsiteX104" fmla="*/ 285746 w 5076820"/>
              <a:gd name="connsiteY104" fmla="*/ 1714500 h 5143475"/>
              <a:gd name="connsiteX105" fmla="*/ 722308 w 5076820"/>
              <a:gd name="connsiteY105" fmla="*/ 1714500 h 5143475"/>
              <a:gd name="connsiteX106" fmla="*/ 722309 w 5076820"/>
              <a:gd name="connsiteY106" fmla="*/ 1714500 h 5143475"/>
              <a:gd name="connsiteX107" fmla="*/ 1157283 w 5076820"/>
              <a:gd name="connsiteY107" fmla="*/ 1714500 h 5143475"/>
              <a:gd name="connsiteX108" fmla="*/ 1157283 w 5076820"/>
              <a:gd name="connsiteY108" fmla="*/ 1714475 h 5143475"/>
              <a:gd name="connsiteX109" fmla="*/ 1592234 w 5076820"/>
              <a:gd name="connsiteY109" fmla="*/ 1285875 h 5143475"/>
              <a:gd name="connsiteX110" fmla="*/ 1592255 w 5076820"/>
              <a:gd name="connsiteY110" fmla="*/ 1285875 h 5143475"/>
              <a:gd name="connsiteX111" fmla="*/ 1157283 w 5076820"/>
              <a:gd name="connsiteY111" fmla="*/ 1714503 h 5143475"/>
              <a:gd name="connsiteX112" fmla="*/ 1592258 w 5076820"/>
              <a:gd name="connsiteY112" fmla="*/ 1714503 h 5143475"/>
              <a:gd name="connsiteX113" fmla="*/ 1592258 w 5076820"/>
              <a:gd name="connsiteY113" fmla="*/ 1714506 h 5143475"/>
              <a:gd name="connsiteX114" fmla="*/ 2027230 w 5076820"/>
              <a:gd name="connsiteY114" fmla="*/ 1285877 h 5143475"/>
              <a:gd name="connsiteX115" fmla="*/ 2027233 w 5076820"/>
              <a:gd name="connsiteY115" fmla="*/ 1285877 h 5143475"/>
              <a:gd name="connsiteX116" fmla="*/ 2027233 w 5076820"/>
              <a:gd name="connsiteY116" fmla="*/ 1285875 h 5143475"/>
              <a:gd name="connsiteX117" fmla="*/ 2027233 w 5076820"/>
              <a:gd name="connsiteY117" fmla="*/ 857247 h 5143475"/>
              <a:gd name="connsiteX118" fmla="*/ 2463796 w 5076820"/>
              <a:gd name="connsiteY118" fmla="*/ 857247 h 5143475"/>
              <a:gd name="connsiteX119" fmla="*/ 2463796 w 5076820"/>
              <a:gd name="connsiteY119" fmla="*/ 428623 h 5143475"/>
              <a:gd name="connsiteX120" fmla="*/ 2027233 w 5076820"/>
              <a:gd name="connsiteY120" fmla="*/ 857247 h 5143475"/>
              <a:gd name="connsiteX121" fmla="*/ 1592262 w 5076820"/>
              <a:gd name="connsiteY121" fmla="*/ 1285875 h 5143475"/>
              <a:gd name="connsiteX122" fmla="*/ 1592258 w 5076820"/>
              <a:gd name="connsiteY122" fmla="*/ 1285875 h 5143475"/>
              <a:gd name="connsiteX123" fmla="*/ 1592258 w 5076820"/>
              <a:gd name="connsiteY123" fmla="*/ 1285871 h 5143475"/>
              <a:gd name="connsiteX124" fmla="*/ 1592258 w 5076820"/>
              <a:gd name="connsiteY124" fmla="*/ 1285850 h 5143475"/>
              <a:gd name="connsiteX125" fmla="*/ 1592258 w 5076820"/>
              <a:gd name="connsiteY125" fmla="*/ 857245 h 5143475"/>
              <a:gd name="connsiteX126" fmla="*/ 1157308 w 5076820"/>
              <a:gd name="connsiteY126" fmla="*/ 1285850 h 5143475"/>
              <a:gd name="connsiteX127" fmla="*/ 1157308 w 5076820"/>
              <a:gd name="connsiteY127" fmla="*/ 1285850 h 5143475"/>
              <a:gd name="connsiteX128" fmla="*/ 1592258 w 5076820"/>
              <a:gd name="connsiteY128" fmla="*/ 857245 h 5143475"/>
              <a:gd name="connsiteX129" fmla="*/ 1157283 w 5076820"/>
              <a:gd name="connsiteY129" fmla="*/ 857245 h 5143475"/>
              <a:gd name="connsiteX130" fmla="*/ 1592258 w 5076820"/>
              <a:gd name="connsiteY130" fmla="*/ 428621 h 5143475"/>
              <a:gd name="connsiteX131" fmla="*/ 1592258 w 5076820"/>
              <a:gd name="connsiteY131" fmla="*/ 428623 h 5143475"/>
              <a:gd name="connsiteX132" fmla="*/ 1592258 w 5076820"/>
              <a:gd name="connsiteY132" fmla="*/ 857244 h 5143475"/>
              <a:gd name="connsiteX133" fmla="*/ 2027231 w 5076820"/>
              <a:gd name="connsiteY133" fmla="*/ 428623 h 5143475"/>
              <a:gd name="connsiteX134" fmla="*/ 2027233 w 5076820"/>
              <a:gd name="connsiteY134" fmla="*/ 428623 h 5143475"/>
              <a:gd name="connsiteX135" fmla="*/ 2027233 w 5076820"/>
              <a:gd name="connsiteY135" fmla="*/ 428622 h 5143475"/>
              <a:gd name="connsiteX136" fmla="*/ 1592258 w 5076820"/>
              <a:gd name="connsiteY136" fmla="*/ 0 h 5143475"/>
              <a:gd name="connsiteX137" fmla="*/ 2027233 w 5076820"/>
              <a:gd name="connsiteY137" fmla="*/ 0 h 5143475"/>
              <a:gd name="connsiteX138" fmla="*/ 1592261 w 5076820"/>
              <a:gd name="connsiteY138" fmla="*/ 428620 h 5143475"/>
              <a:gd name="connsiteX139" fmla="*/ 1592258 w 5076820"/>
              <a:gd name="connsiteY139" fmla="*/ 428620 h 5143475"/>
              <a:gd name="connsiteX140" fmla="*/ 1592258 w 5076820"/>
              <a:gd name="connsiteY140" fmla="*/ 428621 h 5143475"/>
              <a:gd name="connsiteX141" fmla="*/ 1157283 w 5076820"/>
              <a:gd name="connsiteY141" fmla="*/ 428621 h 5143475"/>
              <a:gd name="connsiteX142" fmla="*/ 1157283 w 5076820"/>
              <a:gd name="connsiteY142" fmla="*/ 428621 h 5143475"/>
              <a:gd name="connsiteX143" fmla="*/ 1157285 w 5076820"/>
              <a:gd name="connsiteY143" fmla="*/ 428619 h 5143475"/>
              <a:gd name="connsiteX144" fmla="*/ 1592258 w 5076820"/>
              <a:gd name="connsiteY144" fmla="*/ 428619 h 5143475"/>
              <a:gd name="connsiteX145" fmla="*/ 1157276 w 5076820"/>
              <a:gd name="connsiteY145" fmla="*/ 0 h 5143475"/>
              <a:gd name="connsiteX146" fmla="*/ 1157281 w 5076820"/>
              <a:gd name="connsiteY146" fmla="*/ 0 h 5143475"/>
              <a:gd name="connsiteX147" fmla="*/ 722310 w 5076820"/>
              <a:gd name="connsiteY147" fmla="*/ 428619 h 5143475"/>
              <a:gd name="connsiteX148" fmla="*/ 722309 w 5076820"/>
              <a:gd name="connsiteY148" fmla="*/ 428619 h 5143475"/>
              <a:gd name="connsiteX149" fmla="*/ 722309 w 5076820"/>
              <a:gd name="connsiteY149" fmla="*/ 428616 h 514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076820" h="5143475">
                <a:moveTo>
                  <a:pt x="2463796" y="4714850"/>
                </a:moveTo>
                <a:lnTo>
                  <a:pt x="2463796" y="5143475"/>
                </a:lnTo>
                <a:lnTo>
                  <a:pt x="2027233" y="5143475"/>
                </a:lnTo>
                <a:close/>
                <a:moveTo>
                  <a:pt x="1592258" y="4714850"/>
                </a:moveTo>
                <a:lnTo>
                  <a:pt x="2027233" y="4714850"/>
                </a:lnTo>
                <a:lnTo>
                  <a:pt x="1592258" y="5143475"/>
                </a:lnTo>
                <a:close/>
                <a:moveTo>
                  <a:pt x="1592258" y="4286225"/>
                </a:moveTo>
                <a:lnTo>
                  <a:pt x="2027233" y="4286225"/>
                </a:lnTo>
                <a:lnTo>
                  <a:pt x="1592258" y="4714850"/>
                </a:lnTo>
                <a:close/>
                <a:moveTo>
                  <a:pt x="1157283" y="4286225"/>
                </a:moveTo>
                <a:lnTo>
                  <a:pt x="1592258" y="4286225"/>
                </a:lnTo>
                <a:lnTo>
                  <a:pt x="1157283" y="4714850"/>
                </a:lnTo>
                <a:close/>
                <a:moveTo>
                  <a:pt x="285746" y="4286225"/>
                </a:moveTo>
                <a:lnTo>
                  <a:pt x="0" y="4567805"/>
                </a:lnTo>
                <a:lnTo>
                  <a:pt x="0" y="4567804"/>
                </a:lnTo>
                <a:close/>
                <a:moveTo>
                  <a:pt x="1157283" y="3428975"/>
                </a:moveTo>
                <a:lnTo>
                  <a:pt x="1157283" y="3857600"/>
                </a:lnTo>
                <a:lnTo>
                  <a:pt x="722309" y="4286224"/>
                </a:lnTo>
                <a:lnTo>
                  <a:pt x="722309" y="3857600"/>
                </a:lnTo>
                <a:lnTo>
                  <a:pt x="722309" y="3857599"/>
                </a:lnTo>
                <a:close/>
                <a:moveTo>
                  <a:pt x="1157283" y="2571725"/>
                </a:moveTo>
                <a:lnTo>
                  <a:pt x="1592258" y="2571725"/>
                </a:lnTo>
                <a:lnTo>
                  <a:pt x="1157283" y="3000350"/>
                </a:lnTo>
                <a:close/>
                <a:moveTo>
                  <a:pt x="722308" y="1714508"/>
                </a:moveTo>
                <a:lnTo>
                  <a:pt x="722308" y="2143100"/>
                </a:lnTo>
                <a:lnTo>
                  <a:pt x="285746" y="2143100"/>
                </a:lnTo>
                <a:close/>
                <a:moveTo>
                  <a:pt x="1157277" y="1285875"/>
                </a:moveTo>
                <a:lnTo>
                  <a:pt x="1157277" y="1285875"/>
                </a:lnTo>
                <a:lnTo>
                  <a:pt x="722309" y="1714499"/>
                </a:lnTo>
                <a:close/>
                <a:moveTo>
                  <a:pt x="722308" y="857244"/>
                </a:moveTo>
                <a:lnTo>
                  <a:pt x="722308" y="857244"/>
                </a:lnTo>
                <a:lnTo>
                  <a:pt x="285770" y="1285850"/>
                </a:lnTo>
                <a:lnTo>
                  <a:pt x="285768" y="1285850"/>
                </a:lnTo>
                <a:close/>
                <a:moveTo>
                  <a:pt x="1157283" y="857243"/>
                </a:moveTo>
                <a:lnTo>
                  <a:pt x="1157283" y="857245"/>
                </a:lnTo>
                <a:lnTo>
                  <a:pt x="1157283" y="857245"/>
                </a:lnTo>
                <a:lnTo>
                  <a:pt x="722315" y="1285869"/>
                </a:lnTo>
                <a:lnTo>
                  <a:pt x="722312" y="1285869"/>
                </a:lnTo>
                <a:close/>
                <a:moveTo>
                  <a:pt x="285746" y="857241"/>
                </a:moveTo>
                <a:lnTo>
                  <a:pt x="285746" y="857243"/>
                </a:lnTo>
                <a:lnTo>
                  <a:pt x="285746" y="857245"/>
                </a:lnTo>
                <a:lnTo>
                  <a:pt x="285746" y="857245"/>
                </a:lnTo>
                <a:lnTo>
                  <a:pt x="0" y="1138827"/>
                </a:lnTo>
                <a:lnTo>
                  <a:pt x="0" y="1138822"/>
                </a:lnTo>
                <a:close/>
                <a:moveTo>
                  <a:pt x="0" y="857239"/>
                </a:moveTo>
                <a:lnTo>
                  <a:pt x="285746" y="857239"/>
                </a:lnTo>
                <a:lnTo>
                  <a:pt x="285746" y="857241"/>
                </a:lnTo>
                <a:lnTo>
                  <a:pt x="0" y="857241"/>
                </a:lnTo>
                <a:close/>
                <a:moveTo>
                  <a:pt x="285753" y="857239"/>
                </a:moveTo>
                <a:lnTo>
                  <a:pt x="722308" y="857239"/>
                </a:lnTo>
                <a:lnTo>
                  <a:pt x="722308" y="857243"/>
                </a:lnTo>
                <a:lnTo>
                  <a:pt x="722308" y="857243"/>
                </a:lnTo>
                <a:lnTo>
                  <a:pt x="285748" y="857243"/>
                </a:lnTo>
                <a:close/>
                <a:moveTo>
                  <a:pt x="266844" y="447240"/>
                </a:moveTo>
                <a:lnTo>
                  <a:pt x="0" y="710194"/>
                </a:lnTo>
                <a:lnTo>
                  <a:pt x="0" y="710193"/>
                </a:lnTo>
                <a:close/>
                <a:moveTo>
                  <a:pt x="285746" y="428614"/>
                </a:moveTo>
                <a:lnTo>
                  <a:pt x="722308" y="428614"/>
                </a:lnTo>
                <a:lnTo>
                  <a:pt x="722308" y="428615"/>
                </a:lnTo>
                <a:lnTo>
                  <a:pt x="722303" y="428621"/>
                </a:lnTo>
                <a:lnTo>
                  <a:pt x="285746" y="428621"/>
                </a:lnTo>
                <a:lnTo>
                  <a:pt x="285746" y="428617"/>
                </a:lnTo>
                <a:lnTo>
                  <a:pt x="285746" y="428615"/>
                </a:lnTo>
                <a:lnTo>
                  <a:pt x="285746" y="428614"/>
                </a:lnTo>
                <a:close/>
                <a:moveTo>
                  <a:pt x="117672" y="165619"/>
                </a:moveTo>
                <a:lnTo>
                  <a:pt x="0" y="281571"/>
                </a:lnTo>
                <a:lnTo>
                  <a:pt x="0" y="281571"/>
                </a:lnTo>
                <a:close/>
                <a:moveTo>
                  <a:pt x="2463796" y="0"/>
                </a:moveTo>
                <a:lnTo>
                  <a:pt x="2898771" y="0"/>
                </a:lnTo>
                <a:lnTo>
                  <a:pt x="2898771" y="428622"/>
                </a:lnTo>
                <a:lnTo>
                  <a:pt x="3333745" y="0"/>
                </a:lnTo>
                <a:lnTo>
                  <a:pt x="5076820" y="0"/>
                </a:lnTo>
                <a:lnTo>
                  <a:pt x="5076820" y="5143475"/>
                </a:lnTo>
                <a:lnTo>
                  <a:pt x="2898771" y="5143475"/>
                </a:lnTo>
                <a:lnTo>
                  <a:pt x="2463796" y="4714850"/>
                </a:lnTo>
                <a:lnTo>
                  <a:pt x="2027233" y="4714850"/>
                </a:lnTo>
                <a:lnTo>
                  <a:pt x="2463796" y="4286225"/>
                </a:lnTo>
                <a:lnTo>
                  <a:pt x="2027233" y="4286225"/>
                </a:lnTo>
                <a:lnTo>
                  <a:pt x="2027233" y="3857600"/>
                </a:lnTo>
                <a:lnTo>
                  <a:pt x="1592258" y="3857600"/>
                </a:lnTo>
                <a:lnTo>
                  <a:pt x="2027233" y="3428975"/>
                </a:lnTo>
                <a:lnTo>
                  <a:pt x="1592258" y="3428975"/>
                </a:lnTo>
                <a:lnTo>
                  <a:pt x="1592258" y="3000350"/>
                </a:lnTo>
                <a:lnTo>
                  <a:pt x="2027233" y="2571725"/>
                </a:lnTo>
                <a:lnTo>
                  <a:pt x="1592258" y="2571725"/>
                </a:lnTo>
                <a:lnTo>
                  <a:pt x="2027233" y="2143100"/>
                </a:lnTo>
                <a:lnTo>
                  <a:pt x="1592258" y="2143100"/>
                </a:lnTo>
                <a:lnTo>
                  <a:pt x="1592258" y="1714507"/>
                </a:lnTo>
                <a:lnTo>
                  <a:pt x="1157283" y="2143100"/>
                </a:lnTo>
                <a:lnTo>
                  <a:pt x="1592258" y="1714506"/>
                </a:lnTo>
                <a:lnTo>
                  <a:pt x="1157283" y="1714506"/>
                </a:lnTo>
                <a:lnTo>
                  <a:pt x="1157283" y="1714503"/>
                </a:lnTo>
                <a:lnTo>
                  <a:pt x="722308" y="1714503"/>
                </a:lnTo>
                <a:lnTo>
                  <a:pt x="722308" y="1714507"/>
                </a:lnTo>
                <a:lnTo>
                  <a:pt x="285746" y="1714507"/>
                </a:lnTo>
                <a:lnTo>
                  <a:pt x="0" y="1996087"/>
                </a:lnTo>
                <a:lnTo>
                  <a:pt x="0" y="1996080"/>
                </a:lnTo>
                <a:lnTo>
                  <a:pt x="285746" y="1714500"/>
                </a:lnTo>
                <a:lnTo>
                  <a:pt x="0" y="1714500"/>
                </a:lnTo>
                <a:lnTo>
                  <a:pt x="0" y="1714496"/>
                </a:lnTo>
                <a:lnTo>
                  <a:pt x="285746" y="1714496"/>
                </a:lnTo>
                <a:lnTo>
                  <a:pt x="285746" y="1714474"/>
                </a:lnTo>
                <a:lnTo>
                  <a:pt x="722285" y="1285873"/>
                </a:lnTo>
                <a:lnTo>
                  <a:pt x="722305" y="1285873"/>
                </a:lnTo>
                <a:lnTo>
                  <a:pt x="285746" y="1714500"/>
                </a:lnTo>
                <a:lnTo>
                  <a:pt x="722308" y="1714500"/>
                </a:lnTo>
                <a:lnTo>
                  <a:pt x="722309" y="1714500"/>
                </a:lnTo>
                <a:lnTo>
                  <a:pt x="1157283" y="1714500"/>
                </a:lnTo>
                <a:lnTo>
                  <a:pt x="1157283" y="1714475"/>
                </a:lnTo>
                <a:lnTo>
                  <a:pt x="1592234" y="1285875"/>
                </a:lnTo>
                <a:lnTo>
                  <a:pt x="1592255" y="1285875"/>
                </a:lnTo>
                <a:lnTo>
                  <a:pt x="1157283" y="1714503"/>
                </a:lnTo>
                <a:lnTo>
                  <a:pt x="1592258" y="1714503"/>
                </a:lnTo>
                <a:lnTo>
                  <a:pt x="1592258" y="1714506"/>
                </a:lnTo>
                <a:lnTo>
                  <a:pt x="2027230" y="1285877"/>
                </a:lnTo>
                <a:lnTo>
                  <a:pt x="2027233" y="1285877"/>
                </a:lnTo>
                <a:lnTo>
                  <a:pt x="2027233" y="1285875"/>
                </a:lnTo>
                <a:lnTo>
                  <a:pt x="2027233" y="857247"/>
                </a:lnTo>
                <a:lnTo>
                  <a:pt x="2463796" y="857247"/>
                </a:lnTo>
                <a:lnTo>
                  <a:pt x="2463796" y="428623"/>
                </a:lnTo>
                <a:lnTo>
                  <a:pt x="2027233" y="857247"/>
                </a:lnTo>
                <a:lnTo>
                  <a:pt x="1592262" y="1285875"/>
                </a:lnTo>
                <a:lnTo>
                  <a:pt x="1592258" y="1285875"/>
                </a:lnTo>
                <a:lnTo>
                  <a:pt x="1592258" y="1285871"/>
                </a:lnTo>
                <a:lnTo>
                  <a:pt x="1592258" y="1285850"/>
                </a:lnTo>
                <a:lnTo>
                  <a:pt x="1592258" y="857245"/>
                </a:lnTo>
                <a:lnTo>
                  <a:pt x="1157308" y="1285850"/>
                </a:lnTo>
                <a:lnTo>
                  <a:pt x="1157308" y="1285850"/>
                </a:lnTo>
                <a:lnTo>
                  <a:pt x="1592258" y="857245"/>
                </a:lnTo>
                <a:lnTo>
                  <a:pt x="1157283" y="857245"/>
                </a:lnTo>
                <a:lnTo>
                  <a:pt x="1592258" y="428621"/>
                </a:lnTo>
                <a:lnTo>
                  <a:pt x="1592258" y="428623"/>
                </a:lnTo>
                <a:lnTo>
                  <a:pt x="1592258" y="857244"/>
                </a:lnTo>
                <a:lnTo>
                  <a:pt x="2027231" y="428623"/>
                </a:lnTo>
                <a:lnTo>
                  <a:pt x="2027233" y="428623"/>
                </a:lnTo>
                <a:lnTo>
                  <a:pt x="2027233" y="428622"/>
                </a:lnTo>
                <a:close/>
                <a:moveTo>
                  <a:pt x="1592258" y="0"/>
                </a:moveTo>
                <a:lnTo>
                  <a:pt x="2027233" y="0"/>
                </a:lnTo>
                <a:lnTo>
                  <a:pt x="1592261" y="428620"/>
                </a:lnTo>
                <a:lnTo>
                  <a:pt x="1592258" y="428620"/>
                </a:lnTo>
                <a:lnTo>
                  <a:pt x="1592258" y="428621"/>
                </a:lnTo>
                <a:lnTo>
                  <a:pt x="1157283" y="428621"/>
                </a:lnTo>
                <a:lnTo>
                  <a:pt x="1157283" y="428621"/>
                </a:lnTo>
                <a:lnTo>
                  <a:pt x="1157285" y="428619"/>
                </a:lnTo>
                <a:lnTo>
                  <a:pt x="1592258" y="428619"/>
                </a:lnTo>
                <a:close/>
                <a:moveTo>
                  <a:pt x="1157276" y="0"/>
                </a:moveTo>
                <a:lnTo>
                  <a:pt x="1157281" y="0"/>
                </a:lnTo>
                <a:lnTo>
                  <a:pt x="722310" y="428619"/>
                </a:lnTo>
                <a:lnTo>
                  <a:pt x="722309" y="428619"/>
                </a:lnTo>
                <a:lnTo>
                  <a:pt x="722309" y="428616"/>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dirty="0"/>
          </a:p>
        </p:txBody>
      </p:sp>
    </p:spTree>
    <p:extLst>
      <p:ext uri="{BB962C8B-B14F-4D97-AF65-F5344CB8AC3E}">
        <p14:creationId xmlns:p14="http://schemas.microsoft.com/office/powerpoint/2010/main" val="31559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15566"/>
            <a:ext cx="8640960" cy="3678659"/>
          </a:xfrm>
          <a:prstGeom prst="rect">
            <a:avLst/>
          </a:prstGeom>
        </p:spPr>
        <p:txBody>
          <a:bodyPr/>
          <a:lstStyle>
            <a:lvl1pPr>
              <a:defRPr sz="1800"/>
            </a:lvl1pPr>
            <a:lvl2pPr>
              <a:defRPr sz="1600"/>
            </a:lvl2pPr>
            <a:lvl3pPr>
              <a:defRPr sz="1400"/>
            </a:lvl3pPr>
            <a:lvl4pPr>
              <a:defRPr sz="1200"/>
            </a:lvl4pPr>
            <a:lvl5pPr>
              <a:defRPr sz="12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3417510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86" name="Segnaposto immagine 385"/>
          <p:cNvSpPr>
            <a:spLocks noGrp="1"/>
          </p:cNvSpPr>
          <p:nvPr>
            <p:ph type="pic" sz="quarter" idx="10"/>
          </p:nvPr>
        </p:nvSpPr>
        <p:spPr>
          <a:xfrm>
            <a:off x="5076825" y="28"/>
            <a:ext cx="4067175" cy="5143472"/>
          </a:xfrm>
          <a:custGeom>
            <a:avLst/>
            <a:gdLst>
              <a:gd name="connsiteX0" fmla="*/ 2324101 w 4067175"/>
              <a:gd name="connsiteY0" fmla="*/ 4714847 h 5143472"/>
              <a:gd name="connsiteX1" fmla="*/ 2324101 w 4067175"/>
              <a:gd name="connsiteY1" fmla="*/ 5143472 h 5143472"/>
              <a:gd name="connsiteX2" fmla="*/ 1887538 w 4067175"/>
              <a:gd name="connsiteY2" fmla="*/ 5143472 h 5143472"/>
              <a:gd name="connsiteX3" fmla="*/ 1452563 w 4067175"/>
              <a:gd name="connsiteY3" fmla="*/ 4714847 h 5143472"/>
              <a:gd name="connsiteX4" fmla="*/ 1887538 w 4067175"/>
              <a:gd name="connsiteY4" fmla="*/ 4714847 h 5143472"/>
              <a:gd name="connsiteX5" fmla="*/ 1452563 w 4067175"/>
              <a:gd name="connsiteY5" fmla="*/ 5143472 h 5143472"/>
              <a:gd name="connsiteX6" fmla="*/ 1452563 w 4067175"/>
              <a:gd name="connsiteY6" fmla="*/ 4286222 h 5143472"/>
              <a:gd name="connsiteX7" fmla="*/ 1887538 w 4067175"/>
              <a:gd name="connsiteY7" fmla="*/ 4286222 h 5143472"/>
              <a:gd name="connsiteX8" fmla="*/ 1452563 w 4067175"/>
              <a:gd name="connsiteY8" fmla="*/ 4714847 h 5143472"/>
              <a:gd name="connsiteX9" fmla="*/ 1017588 w 4067175"/>
              <a:gd name="connsiteY9" fmla="*/ 4286222 h 5143472"/>
              <a:gd name="connsiteX10" fmla="*/ 1452563 w 4067175"/>
              <a:gd name="connsiteY10" fmla="*/ 4286222 h 5143472"/>
              <a:gd name="connsiteX11" fmla="*/ 1017588 w 4067175"/>
              <a:gd name="connsiteY11" fmla="*/ 4714847 h 5143472"/>
              <a:gd name="connsiteX12" fmla="*/ 1017588 w 4067175"/>
              <a:gd name="connsiteY12" fmla="*/ 3428972 h 5143472"/>
              <a:gd name="connsiteX13" fmla="*/ 1017588 w 4067175"/>
              <a:gd name="connsiteY13" fmla="*/ 3857597 h 5143472"/>
              <a:gd name="connsiteX14" fmla="*/ 582613 w 4067175"/>
              <a:gd name="connsiteY14" fmla="*/ 4286222 h 5143472"/>
              <a:gd name="connsiteX15" fmla="*/ 582613 w 4067175"/>
              <a:gd name="connsiteY15" fmla="*/ 3857597 h 5143472"/>
              <a:gd name="connsiteX16" fmla="*/ 1017588 w 4067175"/>
              <a:gd name="connsiteY16" fmla="*/ 2571722 h 5143472"/>
              <a:gd name="connsiteX17" fmla="*/ 1452563 w 4067175"/>
              <a:gd name="connsiteY17" fmla="*/ 2571722 h 5143472"/>
              <a:gd name="connsiteX18" fmla="*/ 1017588 w 4067175"/>
              <a:gd name="connsiteY18" fmla="*/ 3000347 h 5143472"/>
              <a:gd name="connsiteX19" fmla="*/ 582613 w 4067175"/>
              <a:gd name="connsiteY19" fmla="*/ 2143097 h 5143472"/>
              <a:gd name="connsiteX20" fmla="*/ 147639 w 4067175"/>
              <a:gd name="connsiteY20" fmla="*/ 2571721 h 5143472"/>
              <a:gd name="connsiteX21" fmla="*/ 147639 w 4067175"/>
              <a:gd name="connsiteY21" fmla="*/ 2571721 h 5143472"/>
              <a:gd name="connsiteX22" fmla="*/ 582613 w 4067175"/>
              <a:gd name="connsiteY22" fmla="*/ 1714509 h 5143472"/>
              <a:gd name="connsiteX23" fmla="*/ 582613 w 4067175"/>
              <a:gd name="connsiteY23" fmla="*/ 2143097 h 5143472"/>
              <a:gd name="connsiteX24" fmla="*/ 147639 w 4067175"/>
              <a:gd name="connsiteY24" fmla="*/ 2143097 h 5143472"/>
              <a:gd name="connsiteX25" fmla="*/ 147639 w 4067175"/>
              <a:gd name="connsiteY25" fmla="*/ 2143096 h 5143472"/>
              <a:gd name="connsiteX26" fmla="*/ 1017582 w 4067175"/>
              <a:gd name="connsiteY26" fmla="*/ 1285876 h 5143472"/>
              <a:gd name="connsiteX27" fmla="*/ 1017582 w 4067175"/>
              <a:gd name="connsiteY27" fmla="*/ 1285876 h 5143472"/>
              <a:gd name="connsiteX28" fmla="*/ 582613 w 4067175"/>
              <a:gd name="connsiteY28" fmla="*/ 1714502 h 5143472"/>
              <a:gd name="connsiteX29" fmla="*/ 1017588 w 4067175"/>
              <a:gd name="connsiteY29" fmla="*/ 857243 h 5143472"/>
              <a:gd name="connsiteX30" fmla="*/ 1017588 w 4067175"/>
              <a:gd name="connsiteY30" fmla="*/ 857245 h 5143472"/>
              <a:gd name="connsiteX31" fmla="*/ 1017588 w 4067175"/>
              <a:gd name="connsiteY31" fmla="*/ 857245 h 5143472"/>
              <a:gd name="connsiteX32" fmla="*/ 582620 w 4067175"/>
              <a:gd name="connsiteY32" fmla="*/ 1285870 h 5143472"/>
              <a:gd name="connsiteX33" fmla="*/ 582617 w 4067175"/>
              <a:gd name="connsiteY33" fmla="*/ 1285870 h 5143472"/>
              <a:gd name="connsiteX34" fmla="*/ 147638 w 4067175"/>
              <a:gd name="connsiteY34" fmla="*/ 857243 h 5143472"/>
              <a:gd name="connsiteX35" fmla="*/ 147638 w 4067175"/>
              <a:gd name="connsiteY35" fmla="*/ 857243 h 5143472"/>
              <a:gd name="connsiteX36" fmla="*/ 147638 w 4067175"/>
              <a:gd name="connsiteY36" fmla="*/ 857245 h 5143472"/>
              <a:gd name="connsiteX37" fmla="*/ 147638 w 4067175"/>
              <a:gd name="connsiteY37" fmla="*/ 857246 h 5143472"/>
              <a:gd name="connsiteX38" fmla="*/ 0 w 4067175"/>
              <a:gd name="connsiteY38" fmla="*/ 1002199 h 5143472"/>
              <a:gd name="connsiteX39" fmla="*/ 0 w 4067175"/>
              <a:gd name="connsiteY39" fmla="*/ 1002195 h 5143472"/>
              <a:gd name="connsiteX40" fmla="*/ 0 w 4067175"/>
              <a:gd name="connsiteY40" fmla="*/ 857239 h 5143472"/>
              <a:gd name="connsiteX41" fmla="*/ 147638 w 4067175"/>
              <a:gd name="connsiteY41" fmla="*/ 857239 h 5143472"/>
              <a:gd name="connsiteX42" fmla="*/ 147638 w 4067175"/>
              <a:gd name="connsiteY42" fmla="*/ 857241 h 5143472"/>
              <a:gd name="connsiteX43" fmla="*/ 0 w 4067175"/>
              <a:gd name="connsiteY43" fmla="*/ 857241 h 5143472"/>
              <a:gd name="connsiteX44" fmla="*/ 147645 w 4067175"/>
              <a:gd name="connsiteY44" fmla="*/ 857239 h 5143472"/>
              <a:gd name="connsiteX45" fmla="*/ 582613 w 4067175"/>
              <a:gd name="connsiteY45" fmla="*/ 857239 h 5143472"/>
              <a:gd name="connsiteX46" fmla="*/ 582613 w 4067175"/>
              <a:gd name="connsiteY46" fmla="*/ 857243 h 5143472"/>
              <a:gd name="connsiteX47" fmla="*/ 582613 w 4067175"/>
              <a:gd name="connsiteY47" fmla="*/ 857243 h 5143472"/>
              <a:gd name="connsiteX48" fmla="*/ 147640 w 4067175"/>
              <a:gd name="connsiteY48" fmla="*/ 857243 h 5143472"/>
              <a:gd name="connsiteX49" fmla="*/ 115390 w 4067175"/>
              <a:gd name="connsiteY49" fmla="*/ 460278 h 5143472"/>
              <a:gd name="connsiteX50" fmla="*/ 0 w 4067175"/>
              <a:gd name="connsiteY50" fmla="*/ 573569 h 5143472"/>
              <a:gd name="connsiteX51" fmla="*/ 0 w 4067175"/>
              <a:gd name="connsiteY51" fmla="*/ 573569 h 5143472"/>
              <a:gd name="connsiteX52" fmla="*/ 147639 w 4067175"/>
              <a:gd name="connsiteY52" fmla="*/ 428614 h 5143472"/>
              <a:gd name="connsiteX53" fmla="*/ 582613 w 4067175"/>
              <a:gd name="connsiteY53" fmla="*/ 428614 h 5143472"/>
              <a:gd name="connsiteX54" fmla="*/ 582613 w 4067175"/>
              <a:gd name="connsiteY54" fmla="*/ 428615 h 5143472"/>
              <a:gd name="connsiteX55" fmla="*/ 582607 w 4067175"/>
              <a:gd name="connsiteY55" fmla="*/ 428621 h 5143472"/>
              <a:gd name="connsiteX56" fmla="*/ 147639 w 4067175"/>
              <a:gd name="connsiteY56" fmla="*/ 428621 h 5143472"/>
              <a:gd name="connsiteX57" fmla="*/ 147639 w 4067175"/>
              <a:gd name="connsiteY57" fmla="*/ 428617 h 5143472"/>
              <a:gd name="connsiteX58" fmla="*/ 147639 w 4067175"/>
              <a:gd name="connsiteY58" fmla="*/ 428615 h 5143472"/>
              <a:gd name="connsiteX59" fmla="*/ 147639 w 4067175"/>
              <a:gd name="connsiteY59" fmla="*/ 428615 h 5143472"/>
              <a:gd name="connsiteX60" fmla="*/ 90021 w 4067175"/>
              <a:gd name="connsiteY60" fmla="*/ 56564 h 5143472"/>
              <a:gd name="connsiteX61" fmla="*/ 0 w 4067175"/>
              <a:gd name="connsiteY61" fmla="*/ 144948 h 5143472"/>
              <a:gd name="connsiteX62" fmla="*/ 0 w 4067175"/>
              <a:gd name="connsiteY62" fmla="*/ 144948 h 5143472"/>
              <a:gd name="connsiteX63" fmla="*/ 2324101 w 4067175"/>
              <a:gd name="connsiteY63" fmla="*/ 0 h 5143472"/>
              <a:gd name="connsiteX64" fmla="*/ 2759076 w 4067175"/>
              <a:gd name="connsiteY64" fmla="*/ 0 h 5143472"/>
              <a:gd name="connsiteX65" fmla="*/ 2759076 w 4067175"/>
              <a:gd name="connsiteY65" fmla="*/ 428623 h 5143472"/>
              <a:gd name="connsiteX66" fmla="*/ 3194050 w 4067175"/>
              <a:gd name="connsiteY66" fmla="*/ 0 h 5143472"/>
              <a:gd name="connsiteX67" fmla="*/ 4067175 w 4067175"/>
              <a:gd name="connsiteY67" fmla="*/ 0 h 5143472"/>
              <a:gd name="connsiteX68" fmla="*/ 4067175 w 4067175"/>
              <a:gd name="connsiteY68" fmla="*/ 5143472 h 5143472"/>
              <a:gd name="connsiteX69" fmla="*/ 2759076 w 4067175"/>
              <a:gd name="connsiteY69" fmla="*/ 5143472 h 5143472"/>
              <a:gd name="connsiteX70" fmla="*/ 2324101 w 4067175"/>
              <a:gd name="connsiteY70" fmla="*/ 4714847 h 5143472"/>
              <a:gd name="connsiteX71" fmla="*/ 1887538 w 4067175"/>
              <a:gd name="connsiteY71" fmla="*/ 4714847 h 5143472"/>
              <a:gd name="connsiteX72" fmla="*/ 2324101 w 4067175"/>
              <a:gd name="connsiteY72" fmla="*/ 4286222 h 5143472"/>
              <a:gd name="connsiteX73" fmla="*/ 1887538 w 4067175"/>
              <a:gd name="connsiteY73" fmla="*/ 4286222 h 5143472"/>
              <a:gd name="connsiteX74" fmla="*/ 1887538 w 4067175"/>
              <a:gd name="connsiteY74" fmla="*/ 3857597 h 5143472"/>
              <a:gd name="connsiteX75" fmla="*/ 1452563 w 4067175"/>
              <a:gd name="connsiteY75" fmla="*/ 3857597 h 5143472"/>
              <a:gd name="connsiteX76" fmla="*/ 1887538 w 4067175"/>
              <a:gd name="connsiteY76" fmla="*/ 3428972 h 5143472"/>
              <a:gd name="connsiteX77" fmla="*/ 1452563 w 4067175"/>
              <a:gd name="connsiteY77" fmla="*/ 3428972 h 5143472"/>
              <a:gd name="connsiteX78" fmla="*/ 1452563 w 4067175"/>
              <a:gd name="connsiteY78" fmla="*/ 3000347 h 5143472"/>
              <a:gd name="connsiteX79" fmla="*/ 1887538 w 4067175"/>
              <a:gd name="connsiteY79" fmla="*/ 2571722 h 5143472"/>
              <a:gd name="connsiteX80" fmla="*/ 1452563 w 4067175"/>
              <a:gd name="connsiteY80" fmla="*/ 2571722 h 5143472"/>
              <a:gd name="connsiteX81" fmla="*/ 1887538 w 4067175"/>
              <a:gd name="connsiteY81" fmla="*/ 2143097 h 5143472"/>
              <a:gd name="connsiteX82" fmla="*/ 1452563 w 4067175"/>
              <a:gd name="connsiteY82" fmla="*/ 2143097 h 5143472"/>
              <a:gd name="connsiteX83" fmla="*/ 1452563 w 4067175"/>
              <a:gd name="connsiteY83" fmla="*/ 1714509 h 5143472"/>
              <a:gd name="connsiteX84" fmla="*/ 1017588 w 4067175"/>
              <a:gd name="connsiteY84" fmla="*/ 2143097 h 5143472"/>
              <a:gd name="connsiteX85" fmla="*/ 1452563 w 4067175"/>
              <a:gd name="connsiteY85" fmla="*/ 1714509 h 5143472"/>
              <a:gd name="connsiteX86" fmla="*/ 1017588 w 4067175"/>
              <a:gd name="connsiteY86" fmla="*/ 1714509 h 5143472"/>
              <a:gd name="connsiteX87" fmla="*/ 1017588 w 4067175"/>
              <a:gd name="connsiteY87" fmla="*/ 1714506 h 5143472"/>
              <a:gd name="connsiteX88" fmla="*/ 582613 w 4067175"/>
              <a:gd name="connsiteY88" fmla="*/ 1714506 h 5143472"/>
              <a:gd name="connsiteX89" fmla="*/ 582613 w 4067175"/>
              <a:gd name="connsiteY89" fmla="*/ 1714509 h 5143472"/>
              <a:gd name="connsiteX90" fmla="*/ 147639 w 4067175"/>
              <a:gd name="connsiteY90" fmla="*/ 1714509 h 5143472"/>
              <a:gd name="connsiteX91" fmla="*/ 147638 w 4067175"/>
              <a:gd name="connsiteY91" fmla="*/ 1714509 h 5143472"/>
              <a:gd name="connsiteX92" fmla="*/ 147638 w 4067175"/>
              <a:gd name="connsiteY92" fmla="*/ 1714510 h 5143472"/>
              <a:gd name="connsiteX93" fmla="*/ 0 w 4067175"/>
              <a:gd name="connsiteY93" fmla="*/ 1859466 h 5143472"/>
              <a:gd name="connsiteX94" fmla="*/ 0 w 4067175"/>
              <a:gd name="connsiteY94" fmla="*/ 1859459 h 5143472"/>
              <a:gd name="connsiteX95" fmla="*/ 147639 w 4067175"/>
              <a:gd name="connsiteY95" fmla="*/ 1714502 h 5143472"/>
              <a:gd name="connsiteX96" fmla="*/ 0 w 4067175"/>
              <a:gd name="connsiteY96" fmla="*/ 1714502 h 5143472"/>
              <a:gd name="connsiteX97" fmla="*/ 0 w 4067175"/>
              <a:gd name="connsiteY97" fmla="*/ 1714499 h 5143472"/>
              <a:gd name="connsiteX98" fmla="*/ 147639 w 4067175"/>
              <a:gd name="connsiteY98" fmla="*/ 1714499 h 5143472"/>
              <a:gd name="connsiteX99" fmla="*/ 147639 w 4067175"/>
              <a:gd name="connsiteY99" fmla="*/ 1714471 h 5143472"/>
              <a:gd name="connsiteX100" fmla="*/ 582586 w 4067175"/>
              <a:gd name="connsiteY100" fmla="*/ 1285874 h 5143472"/>
              <a:gd name="connsiteX101" fmla="*/ 582609 w 4067175"/>
              <a:gd name="connsiteY101" fmla="*/ 1285874 h 5143472"/>
              <a:gd name="connsiteX102" fmla="*/ 147638 w 4067175"/>
              <a:gd name="connsiteY102" fmla="*/ 1714502 h 5143472"/>
              <a:gd name="connsiteX103" fmla="*/ 582613 w 4067175"/>
              <a:gd name="connsiteY103" fmla="*/ 1714502 h 5143472"/>
              <a:gd name="connsiteX104" fmla="*/ 1017588 w 4067175"/>
              <a:gd name="connsiteY104" fmla="*/ 1714502 h 5143472"/>
              <a:gd name="connsiteX105" fmla="*/ 1017588 w 4067175"/>
              <a:gd name="connsiteY105" fmla="*/ 1714472 h 5143472"/>
              <a:gd name="connsiteX106" fmla="*/ 1452534 w 4067175"/>
              <a:gd name="connsiteY106" fmla="*/ 1285876 h 5143472"/>
              <a:gd name="connsiteX107" fmla="*/ 1452560 w 4067175"/>
              <a:gd name="connsiteY107" fmla="*/ 1285876 h 5143472"/>
              <a:gd name="connsiteX108" fmla="*/ 1017588 w 4067175"/>
              <a:gd name="connsiteY108" fmla="*/ 1714505 h 5143472"/>
              <a:gd name="connsiteX109" fmla="*/ 1452563 w 4067175"/>
              <a:gd name="connsiteY109" fmla="*/ 1714505 h 5143472"/>
              <a:gd name="connsiteX110" fmla="*/ 1452563 w 4067175"/>
              <a:gd name="connsiteY110" fmla="*/ 1714508 h 5143472"/>
              <a:gd name="connsiteX111" fmla="*/ 1887535 w 4067175"/>
              <a:gd name="connsiteY111" fmla="*/ 1285878 h 5143472"/>
              <a:gd name="connsiteX112" fmla="*/ 1887538 w 4067175"/>
              <a:gd name="connsiteY112" fmla="*/ 1285878 h 5143472"/>
              <a:gd name="connsiteX113" fmla="*/ 1887538 w 4067175"/>
              <a:gd name="connsiteY113" fmla="*/ 1285876 h 5143472"/>
              <a:gd name="connsiteX114" fmla="*/ 1887538 w 4067175"/>
              <a:gd name="connsiteY114" fmla="*/ 857247 h 5143472"/>
              <a:gd name="connsiteX115" fmla="*/ 2324101 w 4067175"/>
              <a:gd name="connsiteY115" fmla="*/ 857247 h 5143472"/>
              <a:gd name="connsiteX116" fmla="*/ 2324101 w 4067175"/>
              <a:gd name="connsiteY116" fmla="*/ 428623 h 5143472"/>
              <a:gd name="connsiteX117" fmla="*/ 1887538 w 4067175"/>
              <a:gd name="connsiteY117" fmla="*/ 857247 h 5143472"/>
              <a:gd name="connsiteX118" fmla="*/ 1452567 w 4067175"/>
              <a:gd name="connsiteY118" fmla="*/ 1285876 h 5143472"/>
              <a:gd name="connsiteX119" fmla="*/ 1452563 w 4067175"/>
              <a:gd name="connsiteY119" fmla="*/ 1285876 h 5143472"/>
              <a:gd name="connsiteX120" fmla="*/ 1452563 w 4067175"/>
              <a:gd name="connsiteY120" fmla="*/ 1285873 h 5143472"/>
              <a:gd name="connsiteX121" fmla="*/ 1452563 w 4067175"/>
              <a:gd name="connsiteY121" fmla="*/ 1285847 h 5143472"/>
              <a:gd name="connsiteX122" fmla="*/ 1452563 w 4067175"/>
              <a:gd name="connsiteY122" fmla="*/ 857245 h 5143472"/>
              <a:gd name="connsiteX123" fmla="*/ 1017618 w 4067175"/>
              <a:gd name="connsiteY123" fmla="*/ 1285847 h 5143472"/>
              <a:gd name="connsiteX124" fmla="*/ 1017618 w 4067175"/>
              <a:gd name="connsiteY124" fmla="*/ 1285847 h 5143472"/>
              <a:gd name="connsiteX125" fmla="*/ 1452563 w 4067175"/>
              <a:gd name="connsiteY125" fmla="*/ 857245 h 5143472"/>
              <a:gd name="connsiteX126" fmla="*/ 1017588 w 4067175"/>
              <a:gd name="connsiteY126" fmla="*/ 857245 h 5143472"/>
              <a:gd name="connsiteX127" fmla="*/ 1452563 w 4067175"/>
              <a:gd name="connsiteY127" fmla="*/ 428621 h 5143472"/>
              <a:gd name="connsiteX128" fmla="*/ 1452563 w 4067175"/>
              <a:gd name="connsiteY128" fmla="*/ 428623 h 5143472"/>
              <a:gd name="connsiteX129" fmla="*/ 1452563 w 4067175"/>
              <a:gd name="connsiteY129" fmla="*/ 857244 h 5143472"/>
              <a:gd name="connsiteX130" fmla="*/ 1887536 w 4067175"/>
              <a:gd name="connsiteY130" fmla="*/ 428623 h 5143472"/>
              <a:gd name="connsiteX131" fmla="*/ 1887538 w 4067175"/>
              <a:gd name="connsiteY131" fmla="*/ 428623 h 5143472"/>
              <a:gd name="connsiteX132" fmla="*/ 1887538 w 4067175"/>
              <a:gd name="connsiteY132" fmla="*/ 428623 h 5143472"/>
              <a:gd name="connsiteX133" fmla="*/ 1452563 w 4067175"/>
              <a:gd name="connsiteY133" fmla="*/ 0 h 5143472"/>
              <a:gd name="connsiteX134" fmla="*/ 1887538 w 4067175"/>
              <a:gd name="connsiteY134" fmla="*/ 0 h 5143472"/>
              <a:gd name="connsiteX135" fmla="*/ 1452566 w 4067175"/>
              <a:gd name="connsiteY135" fmla="*/ 428621 h 5143472"/>
              <a:gd name="connsiteX136" fmla="*/ 1452563 w 4067175"/>
              <a:gd name="connsiteY136" fmla="*/ 428621 h 5143472"/>
              <a:gd name="connsiteX137" fmla="*/ 1452563 w 4067175"/>
              <a:gd name="connsiteY137" fmla="*/ 428621 h 5143472"/>
              <a:gd name="connsiteX138" fmla="*/ 1017588 w 4067175"/>
              <a:gd name="connsiteY138" fmla="*/ 428621 h 5143472"/>
              <a:gd name="connsiteX139" fmla="*/ 1017588 w 4067175"/>
              <a:gd name="connsiteY139" fmla="*/ 428621 h 5143472"/>
              <a:gd name="connsiteX140" fmla="*/ 1017590 w 4067175"/>
              <a:gd name="connsiteY140" fmla="*/ 428619 h 5143472"/>
              <a:gd name="connsiteX141" fmla="*/ 1452563 w 4067175"/>
              <a:gd name="connsiteY141" fmla="*/ 428619 h 5143472"/>
              <a:gd name="connsiteX142" fmla="*/ 1017581 w 4067175"/>
              <a:gd name="connsiteY142" fmla="*/ 0 h 5143472"/>
              <a:gd name="connsiteX143" fmla="*/ 1017586 w 4067175"/>
              <a:gd name="connsiteY143" fmla="*/ 0 h 5143472"/>
              <a:gd name="connsiteX144" fmla="*/ 582615 w 4067175"/>
              <a:gd name="connsiteY144" fmla="*/ 428619 h 5143472"/>
              <a:gd name="connsiteX145" fmla="*/ 582613 w 4067175"/>
              <a:gd name="connsiteY145" fmla="*/ 428619 h 5143472"/>
              <a:gd name="connsiteX146" fmla="*/ 582613 w 4067175"/>
              <a:gd name="connsiteY146" fmla="*/ 428617 h 5143472"/>
              <a:gd name="connsiteX147" fmla="*/ 582603 w 4067175"/>
              <a:gd name="connsiteY147" fmla="*/ 0 h 5143472"/>
              <a:gd name="connsiteX148" fmla="*/ 582604 w 4067175"/>
              <a:gd name="connsiteY148" fmla="*/ 0 h 5143472"/>
              <a:gd name="connsiteX149" fmla="*/ 147639 w 4067175"/>
              <a:gd name="connsiteY149" fmla="*/ 428613 h 5143472"/>
              <a:gd name="connsiteX150" fmla="*/ 147639 w 4067175"/>
              <a:gd name="connsiteY150" fmla="*/ 428613 h 514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067175" h="5143472">
                <a:moveTo>
                  <a:pt x="2324101" y="4714847"/>
                </a:moveTo>
                <a:lnTo>
                  <a:pt x="2324101" y="5143472"/>
                </a:lnTo>
                <a:lnTo>
                  <a:pt x="1887538" y="5143472"/>
                </a:lnTo>
                <a:close/>
                <a:moveTo>
                  <a:pt x="1452563" y="4714847"/>
                </a:moveTo>
                <a:lnTo>
                  <a:pt x="1887538" y="4714847"/>
                </a:lnTo>
                <a:lnTo>
                  <a:pt x="1452563" y="5143472"/>
                </a:lnTo>
                <a:close/>
                <a:moveTo>
                  <a:pt x="1452563" y="4286222"/>
                </a:moveTo>
                <a:lnTo>
                  <a:pt x="1887538" y="4286222"/>
                </a:lnTo>
                <a:lnTo>
                  <a:pt x="1452563" y="4714847"/>
                </a:lnTo>
                <a:close/>
                <a:moveTo>
                  <a:pt x="1017588" y="4286222"/>
                </a:moveTo>
                <a:lnTo>
                  <a:pt x="1452563" y="4286222"/>
                </a:lnTo>
                <a:lnTo>
                  <a:pt x="1017588" y="4714847"/>
                </a:lnTo>
                <a:close/>
                <a:moveTo>
                  <a:pt x="1017588" y="3428972"/>
                </a:moveTo>
                <a:lnTo>
                  <a:pt x="1017588" y="3857597"/>
                </a:lnTo>
                <a:lnTo>
                  <a:pt x="582613" y="4286222"/>
                </a:lnTo>
                <a:lnTo>
                  <a:pt x="582613" y="3857597"/>
                </a:lnTo>
                <a:close/>
                <a:moveTo>
                  <a:pt x="1017588" y="2571722"/>
                </a:moveTo>
                <a:lnTo>
                  <a:pt x="1452563" y="2571722"/>
                </a:lnTo>
                <a:lnTo>
                  <a:pt x="1017588" y="3000347"/>
                </a:lnTo>
                <a:close/>
                <a:moveTo>
                  <a:pt x="582613" y="2143097"/>
                </a:moveTo>
                <a:lnTo>
                  <a:pt x="147639" y="2571721"/>
                </a:lnTo>
                <a:lnTo>
                  <a:pt x="147639" y="2571721"/>
                </a:lnTo>
                <a:close/>
                <a:moveTo>
                  <a:pt x="582613" y="1714509"/>
                </a:moveTo>
                <a:lnTo>
                  <a:pt x="582613" y="2143097"/>
                </a:lnTo>
                <a:lnTo>
                  <a:pt x="147639" y="2143097"/>
                </a:lnTo>
                <a:lnTo>
                  <a:pt x="147639" y="2143096"/>
                </a:lnTo>
                <a:close/>
                <a:moveTo>
                  <a:pt x="1017582" y="1285876"/>
                </a:moveTo>
                <a:lnTo>
                  <a:pt x="1017582" y="1285876"/>
                </a:lnTo>
                <a:lnTo>
                  <a:pt x="582613" y="1714502"/>
                </a:lnTo>
                <a:close/>
                <a:moveTo>
                  <a:pt x="1017588" y="857243"/>
                </a:moveTo>
                <a:lnTo>
                  <a:pt x="1017588" y="857245"/>
                </a:lnTo>
                <a:lnTo>
                  <a:pt x="1017588" y="857245"/>
                </a:lnTo>
                <a:lnTo>
                  <a:pt x="582620" y="1285870"/>
                </a:lnTo>
                <a:lnTo>
                  <a:pt x="582617" y="1285870"/>
                </a:lnTo>
                <a:close/>
                <a:moveTo>
                  <a:pt x="147638" y="857243"/>
                </a:moveTo>
                <a:lnTo>
                  <a:pt x="147638" y="857243"/>
                </a:lnTo>
                <a:lnTo>
                  <a:pt x="147638" y="857245"/>
                </a:lnTo>
                <a:lnTo>
                  <a:pt x="147638" y="857246"/>
                </a:lnTo>
                <a:lnTo>
                  <a:pt x="0" y="1002199"/>
                </a:lnTo>
                <a:lnTo>
                  <a:pt x="0" y="1002195"/>
                </a:lnTo>
                <a:close/>
                <a:moveTo>
                  <a:pt x="0" y="857239"/>
                </a:moveTo>
                <a:lnTo>
                  <a:pt x="147638" y="857239"/>
                </a:lnTo>
                <a:lnTo>
                  <a:pt x="147638" y="857241"/>
                </a:lnTo>
                <a:lnTo>
                  <a:pt x="0" y="857241"/>
                </a:lnTo>
                <a:close/>
                <a:moveTo>
                  <a:pt x="147645" y="857239"/>
                </a:moveTo>
                <a:lnTo>
                  <a:pt x="582613" y="857239"/>
                </a:lnTo>
                <a:lnTo>
                  <a:pt x="582613" y="857243"/>
                </a:lnTo>
                <a:lnTo>
                  <a:pt x="582613" y="857243"/>
                </a:lnTo>
                <a:lnTo>
                  <a:pt x="147640" y="857243"/>
                </a:lnTo>
                <a:close/>
                <a:moveTo>
                  <a:pt x="115390" y="460278"/>
                </a:moveTo>
                <a:lnTo>
                  <a:pt x="0" y="573569"/>
                </a:lnTo>
                <a:lnTo>
                  <a:pt x="0" y="573569"/>
                </a:lnTo>
                <a:close/>
                <a:moveTo>
                  <a:pt x="147639" y="428614"/>
                </a:moveTo>
                <a:lnTo>
                  <a:pt x="582613" y="428614"/>
                </a:lnTo>
                <a:lnTo>
                  <a:pt x="582613" y="428615"/>
                </a:lnTo>
                <a:lnTo>
                  <a:pt x="582607" y="428621"/>
                </a:lnTo>
                <a:lnTo>
                  <a:pt x="147639" y="428621"/>
                </a:lnTo>
                <a:lnTo>
                  <a:pt x="147639" y="428617"/>
                </a:lnTo>
                <a:lnTo>
                  <a:pt x="147639" y="428615"/>
                </a:lnTo>
                <a:lnTo>
                  <a:pt x="147639" y="428615"/>
                </a:lnTo>
                <a:close/>
                <a:moveTo>
                  <a:pt x="90021" y="56564"/>
                </a:moveTo>
                <a:lnTo>
                  <a:pt x="0" y="144948"/>
                </a:lnTo>
                <a:lnTo>
                  <a:pt x="0" y="144948"/>
                </a:lnTo>
                <a:close/>
                <a:moveTo>
                  <a:pt x="2324101" y="0"/>
                </a:moveTo>
                <a:lnTo>
                  <a:pt x="2759076" y="0"/>
                </a:lnTo>
                <a:lnTo>
                  <a:pt x="2759076" y="428623"/>
                </a:lnTo>
                <a:lnTo>
                  <a:pt x="3194050" y="0"/>
                </a:lnTo>
                <a:lnTo>
                  <a:pt x="4067175" y="0"/>
                </a:lnTo>
                <a:lnTo>
                  <a:pt x="4067175" y="5143472"/>
                </a:lnTo>
                <a:lnTo>
                  <a:pt x="2759076" y="5143472"/>
                </a:lnTo>
                <a:lnTo>
                  <a:pt x="2324101" y="4714847"/>
                </a:lnTo>
                <a:lnTo>
                  <a:pt x="1887538" y="4714847"/>
                </a:lnTo>
                <a:lnTo>
                  <a:pt x="2324101" y="4286222"/>
                </a:lnTo>
                <a:lnTo>
                  <a:pt x="1887538" y="4286222"/>
                </a:lnTo>
                <a:lnTo>
                  <a:pt x="1887538" y="3857597"/>
                </a:lnTo>
                <a:lnTo>
                  <a:pt x="1452563" y="3857597"/>
                </a:lnTo>
                <a:lnTo>
                  <a:pt x="1887538" y="3428972"/>
                </a:lnTo>
                <a:lnTo>
                  <a:pt x="1452563" y="3428972"/>
                </a:lnTo>
                <a:lnTo>
                  <a:pt x="1452563" y="3000347"/>
                </a:lnTo>
                <a:lnTo>
                  <a:pt x="1887538" y="2571722"/>
                </a:lnTo>
                <a:lnTo>
                  <a:pt x="1452563" y="2571722"/>
                </a:lnTo>
                <a:lnTo>
                  <a:pt x="1887538" y="2143097"/>
                </a:lnTo>
                <a:lnTo>
                  <a:pt x="1452563" y="2143097"/>
                </a:lnTo>
                <a:lnTo>
                  <a:pt x="1452563" y="1714509"/>
                </a:lnTo>
                <a:lnTo>
                  <a:pt x="1017588" y="2143097"/>
                </a:lnTo>
                <a:lnTo>
                  <a:pt x="1452563" y="1714509"/>
                </a:lnTo>
                <a:lnTo>
                  <a:pt x="1017588" y="1714509"/>
                </a:lnTo>
                <a:lnTo>
                  <a:pt x="1017588" y="1714506"/>
                </a:lnTo>
                <a:lnTo>
                  <a:pt x="582613" y="1714506"/>
                </a:lnTo>
                <a:lnTo>
                  <a:pt x="582613" y="1714509"/>
                </a:lnTo>
                <a:lnTo>
                  <a:pt x="147639" y="1714509"/>
                </a:lnTo>
                <a:lnTo>
                  <a:pt x="147638" y="1714509"/>
                </a:lnTo>
                <a:lnTo>
                  <a:pt x="147638" y="1714510"/>
                </a:lnTo>
                <a:lnTo>
                  <a:pt x="0" y="1859466"/>
                </a:lnTo>
                <a:lnTo>
                  <a:pt x="0" y="1859459"/>
                </a:lnTo>
                <a:lnTo>
                  <a:pt x="147639" y="1714502"/>
                </a:lnTo>
                <a:lnTo>
                  <a:pt x="0" y="1714502"/>
                </a:lnTo>
                <a:lnTo>
                  <a:pt x="0" y="1714499"/>
                </a:lnTo>
                <a:lnTo>
                  <a:pt x="147639" y="1714499"/>
                </a:lnTo>
                <a:lnTo>
                  <a:pt x="147639" y="1714471"/>
                </a:lnTo>
                <a:lnTo>
                  <a:pt x="582586" y="1285874"/>
                </a:lnTo>
                <a:lnTo>
                  <a:pt x="582609" y="1285874"/>
                </a:lnTo>
                <a:lnTo>
                  <a:pt x="147638" y="1714502"/>
                </a:lnTo>
                <a:lnTo>
                  <a:pt x="582613" y="1714502"/>
                </a:lnTo>
                <a:lnTo>
                  <a:pt x="1017588" y="1714502"/>
                </a:lnTo>
                <a:lnTo>
                  <a:pt x="1017588" y="1714472"/>
                </a:lnTo>
                <a:lnTo>
                  <a:pt x="1452534" y="1285876"/>
                </a:lnTo>
                <a:lnTo>
                  <a:pt x="1452560" y="1285876"/>
                </a:lnTo>
                <a:lnTo>
                  <a:pt x="1017588" y="1714505"/>
                </a:lnTo>
                <a:lnTo>
                  <a:pt x="1452563" y="1714505"/>
                </a:lnTo>
                <a:lnTo>
                  <a:pt x="1452563" y="1714508"/>
                </a:lnTo>
                <a:lnTo>
                  <a:pt x="1887535" y="1285878"/>
                </a:lnTo>
                <a:lnTo>
                  <a:pt x="1887538" y="1285878"/>
                </a:lnTo>
                <a:lnTo>
                  <a:pt x="1887538" y="1285876"/>
                </a:lnTo>
                <a:lnTo>
                  <a:pt x="1887538" y="857247"/>
                </a:lnTo>
                <a:lnTo>
                  <a:pt x="2324101" y="857247"/>
                </a:lnTo>
                <a:lnTo>
                  <a:pt x="2324101" y="428623"/>
                </a:lnTo>
                <a:lnTo>
                  <a:pt x="1887538" y="857247"/>
                </a:lnTo>
                <a:lnTo>
                  <a:pt x="1452567" y="1285876"/>
                </a:lnTo>
                <a:lnTo>
                  <a:pt x="1452563" y="1285876"/>
                </a:lnTo>
                <a:lnTo>
                  <a:pt x="1452563" y="1285873"/>
                </a:lnTo>
                <a:lnTo>
                  <a:pt x="1452563" y="1285847"/>
                </a:lnTo>
                <a:lnTo>
                  <a:pt x="1452563" y="857245"/>
                </a:lnTo>
                <a:lnTo>
                  <a:pt x="1017618" y="1285847"/>
                </a:lnTo>
                <a:lnTo>
                  <a:pt x="1017618" y="1285847"/>
                </a:lnTo>
                <a:lnTo>
                  <a:pt x="1452563" y="857245"/>
                </a:lnTo>
                <a:lnTo>
                  <a:pt x="1017588" y="857245"/>
                </a:lnTo>
                <a:lnTo>
                  <a:pt x="1452563" y="428621"/>
                </a:lnTo>
                <a:lnTo>
                  <a:pt x="1452563" y="428623"/>
                </a:lnTo>
                <a:lnTo>
                  <a:pt x="1452563" y="857244"/>
                </a:lnTo>
                <a:lnTo>
                  <a:pt x="1887536" y="428623"/>
                </a:lnTo>
                <a:lnTo>
                  <a:pt x="1887538" y="428623"/>
                </a:lnTo>
                <a:lnTo>
                  <a:pt x="1887538" y="428623"/>
                </a:lnTo>
                <a:close/>
                <a:moveTo>
                  <a:pt x="1452563" y="0"/>
                </a:moveTo>
                <a:lnTo>
                  <a:pt x="1887538" y="0"/>
                </a:lnTo>
                <a:lnTo>
                  <a:pt x="1452566" y="428621"/>
                </a:lnTo>
                <a:lnTo>
                  <a:pt x="1452563" y="428621"/>
                </a:lnTo>
                <a:lnTo>
                  <a:pt x="1452563" y="428621"/>
                </a:lnTo>
                <a:lnTo>
                  <a:pt x="1017588" y="428621"/>
                </a:lnTo>
                <a:lnTo>
                  <a:pt x="1017588" y="428621"/>
                </a:lnTo>
                <a:lnTo>
                  <a:pt x="1017590" y="428619"/>
                </a:lnTo>
                <a:lnTo>
                  <a:pt x="1452563" y="428619"/>
                </a:lnTo>
                <a:close/>
                <a:moveTo>
                  <a:pt x="1017581" y="0"/>
                </a:moveTo>
                <a:lnTo>
                  <a:pt x="1017586" y="0"/>
                </a:lnTo>
                <a:lnTo>
                  <a:pt x="582615" y="428619"/>
                </a:lnTo>
                <a:lnTo>
                  <a:pt x="582613" y="428619"/>
                </a:lnTo>
                <a:lnTo>
                  <a:pt x="582613" y="428617"/>
                </a:lnTo>
                <a:close/>
                <a:moveTo>
                  <a:pt x="582603" y="0"/>
                </a:moveTo>
                <a:lnTo>
                  <a:pt x="582604" y="0"/>
                </a:lnTo>
                <a:lnTo>
                  <a:pt x="147639" y="428613"/>
                </a:lnTo>
                <a:lnTo>
                  <a:pt x="147639" y="428613"/>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a:p>
        </p:txBody>
      </p:sp>
      <p:sp>
        <p:nvSpPr>
          <p:cNvPr id="387" name="Segnaposto testo 7"/>
          <p:cNvSpPr>
            <a:spLocks noGrp="1"/>
          </p:cNvSpPr>
          <p:nvPr>
            <p:ph type="body" sz="quarter" idx="13" hasCustomPrompt="1"/>
          </p:nvPr>
        </p:nvSpPr>
        <p:spPr>
          <a:xfrm>
            <a:off x="0" y="0"/>
            <a:ext cx="5940152" cy="1131888"/>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Titolo sezione</a:t>
            </a:r>
          </a:p>
        </p:txBody>
      </p:sp>
      <p:sp>
        <p:nvSpPr>
          <p:cNvPr id="388" name="Segnaposto testo 12"/>
          <p:cNvSpPr>
            <a:spLocks noGrp="1"/>
          </p:cNvSpPr>
          <p:nvPr>
            <p:ph type="body" sz="quarter" idx="17" hasCustomPrompt="1"/>
          </p:nvPr>
        </p:nvSpPr>
        <p:spPr>
          <a:xfrm>
            <a:off x="0" y="1266081"/>
            <a:ext cx="5076056" cy="339303"/>
          </a:xfrm>
          <a:prstGeom prst="rect">
            <a:avLst/>
          </a:prstGeom>
        </p:spPr>
        <p:txBody>
          <a:bodyPr lIns="252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Nome Cognome</a:t>
            </a:r>
          </a:p>
        </p:txBody>
      </p:sp>
      <p:sp>
        <p:nvSpPr>
          <p:cNvPr id="389" name="Segnaposto testo 12"/>
          <p:cNvSpPr>
            <a:spLocks noGrp="1"/>
          </p:cNvSpPr>
          <p:nvPr>
            <p:ph type="body" sz="quarter" idx="18" hasCustomPrompt="1"/>
          </p:nvPr>
        </p:nvSpPr>
        <p:spPr>
          <a:xfrm>
            <a:off x="0" y="1601738"/>
            <a:ext cx="5076056" cy="339303"/>
          </a:xfrm>
          <a:prstGeom prst="rect">
            <a:avLst/>
          </a:prstGeom>
        </p:spPr>
        <p:txBody>
          <a:bodyPr lIns="720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a:t>
            </a:r>
            <a:r>
              <a:rPr lang="it-IT" dirty="0" err="1"/>
              <a:t>ccount_twitter</a:t>
            </a:r>
            <a:endParaRPr lang="it-IT" dirty="0"/>
          </a:p>
        </p:txBody>
      </p:sp>
      <p:sp>
        <p:nvSpPr>
          <p:cNvPr id="7" name="Freeform 16"/>
          <p:cNvSpPr>
            <a:spLocks/>
          </p:cNvSpPr>
          <p:nvPr userDrawn="1"/>
        </p:nvSpPr>
        <p:spPr bwMode="auto">
          <a:xfrm>
            <a:off x="277398" y="1612546"/>
            <a:ext cx="380825" cy="309475"/>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52920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8" name="Segnaposto testo 7"/>
          <p:cNvSpPr>
            <a:spLocks noGrp="1"/>
          </p:cNvSpPr>
          <p:nvPr>
            <p:ph type="body" sz="quarter" idx="13" hasCustomPrompt="1"/>
          </p:nvPr>
        </p:nvSpPr>
        <p:spPr>
          <a:xfrm>
            <a:off x="0" y="0"/>
            <a:ext cx="5940152" cy="1131888"/>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Titolo sezione</a:t>
            </a:r>
          </a:p>
        </p:txBody>
      </p:sp>
      <p:sp>
        <p:nvSpPr>
          <p:cNvPr id="12" name="Segnaposto testo 12"/>
          <p:cNvSpPr>
            <a:spLocks noGrp="1"/>
          </p:cNvSpPr>
          <p:nvPr>
            <p:ph type="body" sz="quarter" idx="17" hasCustomPrompt="1"/>
          </p:nvPr>
        </p:nvSpPr>
        <p:spPr>
          <a:xfrm>
            <a:off x="0" y="2283718"/>
            <a:ext cx="5076056" cy="2859782"/>
          </a:xfrm>
          <a:prstGeom prst="rect">
            <a:avLst/>
          </a:prstGeom>
        </p:spPr>
        <p:txBody>
          <a:bodyPr lIns="252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Breve testo</a:t>
            </a:r>
          </a:p>
        </p:txBody>
      </p:sp>
      <p:sp>
        <p:nvSpPr>
          <p:cNvPr id="7" name="Figura a mano libera: forma 385"/>
          <p:cNvSpPr>
            <a:spLocks noGrp="1"/>
          </p:cNvSpPr>
          <p:nvPr>
            <p:ph type="pic" sz="quarter" idx="18"/>
          </p:nvPr>
        </p:nvSpPr>
        <p:spPr>
          <a:xfrm>
            <a:off x="5076825" y="28"/>
            <a:ext cx="4067175" cy="5143472"/>
          </a:xfrm>
          <a:custGeom>
            <a:avLst/>
            <a:gdLst>
              <a:gd name="connsiteX0" fmla="*/ 2324101 w 4067175"/>
              <a:gd name="connsiteY0" fmla="*/ 4714847 h 5143472"/>
              <a:gd name="connsiteX1" fmla="*/ 2324101 w 4067175"/>
              <a:gd name="connsiteY1" fmla="*/ 5143472 h 5143472"/>
              <a:gd name="connsiteX2" fmla="*/ 1887538 w 4067175"/>
              <a:gd name="connsiteY2" fmla="*/ 5143472 h 5143472"/>
              <a:gd name="connsiteX3" fmla="*/ 1452563 w 4067175"/>
              <a:gd name="connsiteY3" fmla="*/ 4714847 h 5143472"/>
              <a:gd name="connsiteX4" fmla="*/ 1887538 w 4067175"/>
              <a:gd name="connsiteY4" fmla="*/ 4714847 h 5143472"/>
              <a:gd name="connsiteX5" fmla="*/ 1452563 w 4067175"/>
              <a:gd name="connsiteY5" fmla="*/ 5143472 h 5143472"/>
              <a:gd name="connsiteX6" fmla="*/ 1452563 w 4067175"/>
              <a:gd name="connsiteY6" fmla="*/ 4286222 h 5143472"/>
              <a:gd name="connsiteX7" fmla="*/ 1887538 w 4067175"/>
              <a:gd name="connsiteY7" fmla="*/ 4286222 h 5143472"/>
              <a:gd name="connsiteX8" fmla="*/ 1452563 w 4067175"/>
              <a:gd name="connsiteY8" fmla="*/ 4714847 h 5143472"/>
              <a:gd name="connsiteX9" fmla="*/ 1017588 w 4067175"/>
              <a:gd name="connsiteY9" fmla="*/ 4286222 h 5143472"/>
              <a:gd name="connsiteX10" fmla="*/ 1452563 w 4067175"/>
              <a:gd name="connsiteY10" fmla="*/ 4286222 h 5143472"/>
              <a:gd name="connsiteX11" fmla="*/ 1017588 w 4067175"/>
              <a:gd name="connsiteY11" fmla="*/ 4714847 h 5143472"/>
              <a:gd name="connsiteX12" fmla="*/ 1017588 w 4067175"/>
              <a:gd name="connsiteY12" fmla="*/ 3428972 h 5143472"/>
              <a:gd name="connsiteX13" fmla="*/ 1017588 w 4067175"/>
              <a:gd name="connsiteY13" fmla="*/ 3857597 h 5143472"/>
              <a:gd name="connsiteX14" fmla="*/ 582613 w 4067175"/>
              <a:gd name="connsiteY14" fmla="*/ 4286222 h 5143472"/>
              <a:gd name="connsiteX15" fmla="*/ 582613 w 4067175"/>
              <a:gd name="connsiteY15" fmla="*/ 3857597 h 5143472"/>
              <a:gd name="connsiteX16" fmla="*/ 1017588 w 4067175"/>
              <a:gd name="connsiteY16" fmla="*/ 2571722 h 5143472"/>
              <a:gd name="connsiteX17" fmla="*/ 1452563 w 4067175"/>
              <a:gd name="connsiteY17" fmla="*/ 2571722 h 5143472"/>
              <a:gd name="connsiteX18" fmla="*/ 1017588 w 4067175"/>
              <a:gd name="connsiteY18" fmla="*/ 3000347 h 5143472"/>
              <a:gd name="connsiteX19" fmla="*/ 582613 w 4067175"/>
              <a:gd name="connsiteY19" fmla="*/ 2143097 h 5143472"/>
              <a:gd name="connsiteX20" fmla="*/ 147639 w 4067175"/>
              <a:gd name="connsiteY20" fmla="*/ 2571721 h 5143472"/>
              <a:gd name="connsiteX21" fmla="*/ 147639 w 4067175"/>
              <a:gd name="connsiteY21" fmla="*/ 2571721 h 5143472"/>
              <a:gd name="connsiteX22" fmla="*/ 582613 w 4067175"/>
              <a:gd name="connsiteY22" fmla="*/ 1714509 h 5143472"/>
              <a:gd name="connsiteX23" fmla="*/ 582613 w 4067175"/>
              <a:gd name="connsiteY23" fmla="*/ 2143097 h 5143472"/>
              <a:gd name="connsiteX24" fmla="*/ 147639 w 4067175"/>
              <a:gd name="connsiteY24" fmla="*/ 2143097 h 5143472"/>
              <a:gd name="connsiteX25" fmla="*/ 147639 w 4067175"/>
              <a:gd name="connsiteY25" fmla="*/ 2143096 h 5143472"/>
              <a:gd name="connsiteX26" fmla="*/ 1017582 w 4067175"/>
              <a:gd name="connsiteY26" fmla="*/ 1285876 h 5143472"/>
              <a:gd name="connsiteX27" fmla="*/ 1017582 w 4067175"/>
              <a:gd name="connsiteY27" fmla="*/ 1285876 h 5143472"/>
              <a:gd name="connsiteX28" fmla="*/ 582613 w 4067175"/>
              <a:gd name="connsiteY28" fmla="*/ 1714502 h 5143472"/>
              <a:gd name="connsiteX29" fmla="*/ 1017588 w 4067175"/>
              <a:gd name="connsiteY29" fmla="*/ 857243 h 5143472"/>
              <a:gd name="connsiteX30" fmla="*/ 1017588 w 4067175"/>
              <a:gd name="connsiteY30" fmla="*/ 857245 h 5143472"/>
              <a:gd name="connsiteX31" fmla="*/ 1017588 w 4067175"/>
              <a:gd name="connsiteY31" fmla="*/ 857245 h 5143472"/>
              <a:gd name="connsiteX32" fmla="*/ 582620 w 4067175"/>
              <a:gd name="connsiteY32" fmla="*/ 1285870 h 5143472"/>
              <a:gd name="connsiteX33" fmla="*/ 582617 w 4067175"/>
              <a:gd name="connsiteY33" fmla="*/ 1285870 h 5143472"/>
              <a:gd name="connsiteX34" fmla="*/ 147638 w 4067175"/>
              <a:gd name="connsiteY34" fmla="*/ 857243 h 5143472"/>
              <a:gd name="connsiteX35" fmla="*/ 147638 w 4067175"/>
              <a:gd name="connsiteY35" fmla="*/ 857243 h 5143472"/>
              <a:gd name="connsiteX36" fmla="*/ 147638 w 4067175"/>
              <a:gd name="connsiteY36" fmla="*/ 857245 h 5143472"/>
              <a:gd name="connsiteX37" fmla="*/ 147638 w 4067175"/>
              <a:gd name="connsiteY37" fmla="*/ 857246 h 5143472"/>
              <a:gd name="connsiteX38" fmla="*/ 0 w 4067175"/>
              <a:gd name="connsiteY38" fmla="*/ 1002199 h 5143472"/>
              <a:gd name="connsiteX39" fmla="*/ 0 w 4067175"/>
              <a:gd name="connsiteY39" fmla="*/ 1002195 h 5143472"/>
              <a:gd name="connsiteX40" fmla="*/ 0 w 4067175"/>
              <a:gd name="connsiteY40" fmla="*/ 857239 h 5143472"/>
              <a:gd name="connsiteX41" fmla="*/ 147638 w 4067175"/>
              <a:gd name="connsiteY41" fmla="*/ 857239 h 5143472"/>
              <a:gd name="connsiteX42" fmla="*/ 147638 w 4067175"/>
              <a:gd name="connsiteY42" fmla="*/ 857241 h 5143472"/>
              <a:gd name="connsiteX43" fmla="*/ 0 w 4067175"/>
              <a:gd name="connsiteY43" fmla="*/ 857241 h 5143472"/>
              <a:gd name="connsiteX44" fmla="*/ 147645 w 4067175"/>
              <a:gd name="connsiteY44" fmla="*/ 857239 h 5143472"/>
              <a:gd name="connsiteX45" fmla="*/ 582613 w 4067175"/>
              <a:gd name="connsiteY45" fmla="*/ 857239 h 5143472"/>
              <a:gd name="connsiteX46" fmla="*/ 582613 w 4067175"/>
              <a:gd name="connsiteY46" fmla="*/ 857243 h 5143472"/>
              <a:gd name="connsiteX47" fmla="*/ 582613 w 4067175"/>
              <a:gd name="connsiteY47" fmla="*/ 857243 h 5143472"/>
              <a:gd name="connsiteX48" fmla="*/ 147640 w 4067175"/>
              <a:gd name="connsiteY48" fmla="*/ 857243 h 5143472"/>
              <a:gd name="connsiteX49" fmla="*/ 115390 w 4067175"/>
              <a:gd name="connsiteY49" fmla="*/ 460278 h 5143472"/>
              <a:gd name="connsiteX50" fmla="*/ 0 w 4067175"/>
              <a:gd name="connsiteY50" fmla="*/ 573569 h 5143472"/>
              <a:gd name="connsiteX51" fmla="*/ 0 w 4067175"/>
              <a:gd name="connsiteY51" fmla="*/ 573569 h 5143472"/>
              <a:gd name="connsiteX52" fmla="*/ 147639 w 4067175"/>
              <a:gd name="connsiteY52" fmla="*/ 428614 h 5143472"/>
              <a:gd name="connsiteX53" fmla="*/ 582613 w 4067175"/>
              <a:gd name="connsiteY53" fmla="*/ 428614 h 5143472"/>
              <a:gd name="connsiteX54" fmla="*/ 582613 w 4067175"/>
              <a:gd name="connsiteY54" fmla="*/ 428615 h 5143472"/>
              <a:gd name="connsiteX55" fmla="*/ 582607 w 4067175"/>
              <a:gd name="connsiteY55" fmla="*/ 428621 h 5143472"/>
              <a:gd name="connsiteX56" fmla="*/ 147639 w 4067175"/>
              <a:gd name="connsiteY56" fmla="*/ 428621 h 5143472"/>
              <a:gd name="connsiteX57" fmla="*/ 147639 w 4067175"/>
              <a:gd name="connsiteY57" fmla="*/ 428617 h 5143472"/>
              <a:gd name="connsiteX58" fmla="*/ 147639 w 4067175"/>
              <a:gd name="connsiteY58" fmla="*/ 428615 h 5143472"/>
              <a:gd name="connsiteX59" fmla="*/ 147639 w 4067175"/>
              <a:gd name="connsiteY59" fmla="*/ 428615 h 5143472"/>
              <a:gd name="connsiteX60" fmla="*/ 90021 w 4067175"/>
              <a:gd name="connsiteY60" fmla="*/ 56564 h 5143472"/>
              <a:gd name="connsiteX61" fmla="*/ 0 w 4067175"/>
              <a:gd name="connsiteY61" fmla="*/ 144948 h 5143472"/>
              <a:gd name="connsiteX62" fmla="*/ 0 w 4067175"/>
              <a:gd name="connsiteY62" fmla="*/ 144948 h 5143472"/>
              <a:gd name="connsiteX63" fmla="*/ 2324101 w 4067175"/>
              <a:gd name="connsiteY63" fmla="*/ 0 h 5143472"/>
              <a:gd name="connsiteX64" fmla="*/ 2759076 w 4067175"/>
              <a:gd name="connsiteY64" fmla="*/ 0 h 5143472"/>
              <a:gd name="connsiteX65" fmla="*/ 2759076 w 4067175"/>
              <a:gd name="connsiteY65" fmla="*/ 428623 h 5143472"/>
              <a:gd name="connsiteX66" fmla="*/ 3194050 w 4067175"/>
              <a:gd name="connsiteY66" fmla="*/ 0 h 5143472"/>
              <a:gd name="connsiteX67" fmla="*/ 4067175 w 4067175"/>
              <a:gd name="connsiteY67" fmla="*/ 0 h 5143472"/>
              <a:gd name="connsiteX68" fmla="*/ 4067175 w 4067175"/>
              <a:gd name="connsiteY68" fmla="*/ 5143472 h 5143472"/>
              <a:gd name="connsiteX69" fmla="*/ 2759076 w 4067175"/>
              <a:gd name="connsiteY69" fmla="*/ 5143472 h 5143472"/>
              <a:gd name="connsiteX70" fmla="*/ 2324101 w 4067175"/>
              <a:gd name="connsiteY70" fmla="*/ 4714847 h 5143472"/>
              <a:gd name="connsiteX71" fmla="*/ 1887538 w 4067175"/>
              <a:gd name="connsiteY71" fmla="*/ 4714847 h 5143472"/>
              <a:gd name="connsiteX72" fmla="*/ 2324101 w 4067175"/>
              <a:gd name="connsiteY72" fmla="*/ 4286222 h 5143472"/>
              <a:gd name="connsiteX73" fmla="*/ 1887538 w 4067175"/>
              <a:gd name="connsiteY73" fmla="*/ 4286222 h 5143472"/>
              <a:gd name="connsiteX74" fmla="*/ 1887538 w 4067175"/>
              <a:gd name="connsiteY74" fmla="*/ 3857597 h 5143472"/>
              <a:gd name="connsiteX75" fmla="*/ 1452563 w 4067175"/>
              <a:gd name="connsiteY75" fmla="*/ 3857597 h 5143472"/>
              <a:gd name="connsiteX76" fmla="*/ 1887538 w 4067175"/>
              <a:gd name="connsiteY76" fmla="*/ 3428972 h 5143472"/>
              <a:gd name="connsiteX77" fmla="*/ 1452563 w 4067175"/>
              <a:gd name="connsiteY77" fmla="*/ 3428972 h 5143472"/>
              <a:gd name="connsiteX78" fmla="*/ 1452563 w 4067175"/>
              <a:gd name="connsiteY78" fmla="*/ 3000347 h 5143472"/>
              <a:gd name="connsiteX79" fmla="*/ 1887538 w 4067175"/>
              <a:gd name="connsiteY79" fmla="*/ 2571722 h 5143472"/>
              <a:gd name="connsiteX80" fmla="*/ 1452563 w 4067175"/>
              <a:gd name="connsiteY80" fmla="*/ 2571722 h 5143472"/>
              <a:gd name="connsiteX81" fmla="*/ 1887538 w 4067175"/>
              <a:gd name="connsiteY81" fmla="*/ 2143097 h 5143472"/>
              <a:gd name="connsiteX82" fmla="*/ 1452563 w 4067175"/>
              <a:gd name="connsiteY82" fmla="*/ 2143097 h 5143472"/>
              <a:gd name="connsiteX83" fmla="*/ 1452563 w 4067175"/>
              <a:gd name="connsiteY83" fmla="*/ 1714509 h 5143472"/>
              <a:gd name="connsiteX84" fmla="*/ 1017588 w 4067175"/>
              <a:gd name="connsiteY84" fmla="*/ 2143097 h 5143472"/>
              <a:gd name="connsiteX85" fmla="*/ 1452563 w 4067175"/>
              <a:gd name="connsiteY85" fmla="*/ 1714509 h 5143472"/>
              <a:gd name="connsiteX86" fmla="*/ 1017588 w 4067175"/>
              <a:gd name="connsiteY86" fmla="*/ 1714509 h 5143472"/>
              <a:gd name="connsiteX87" fmla="*/ 1017588 w 4067175"/>
              <a:gd name="connsiteY87" fmla="*/ 1714506 h 5143472"/>
              <a:gd name="connsiteX88" fmla="*/ 582613 w 4067175"/>
              <a:gd name="connsiteY88" fmla="*/ 1714506 h 5143472"/>
              <a:gd name="connsiteX89" fmla="*/ 582613 w 4067175"/>
              <a:gd name="connsiteY89" fmla="*/ 1714509 h 5143472"/>
              <a:gd name="connsiteX90" fmla="*/ 147639 w 4067175"/>
              <a:gd name="connsiteY90" fmla="*/ 1714509 h 5143472"/>
              <a:gd name="connsiteX91" fmla="*/ 147638 w 4067175"/>
              <a:gd name="connsiteY91" fmla="*/ 1714509 h 5143472"/>
              <a:gd name="connsiteX92" fmla="*/ 147638 w 4067175"/>
              <a:gd name="connsiteY92" fmla="*/ 1714510 h 5143472"/>
              <a:gd name="connsiteX93" fmla="*/ 0 w 4067175"/>
              <a:gd name="connsiteY93" fmla="*/ 1859466 h 5143472"/>
              <a:gd name="connsiteX94" fmla="*/ 0 w 4067175"/>
              <a:gd name="connsiteY94" fmla="*/ 1859459 h 5143472"/>
              <a:gd name="connsiteX95" fmla="*/ 147639 w 4067175"/>
              <a:gd name="connsiteY95" fmla="*/ 1714502 h 5143472"/>
              <a:gd name="connsiteX96" fmla="*/ 0 w 4067175"/>
              <a:gd name="connsiteY96" fmla="*/ 1714502 h 5143472"/>
              <a:gd name="connsiteX97" fmla="*/ 0 w 4067175"/>
              <a:gd name="connsiteY97" fmla="*/ 1714499 h 5143472"/>
              <a:gd name="connsiteX98" fmla="*/ 147639 w 4067175"/>
              <a:gd name="connsiteY98" fmla="*/ 1714499 h 5143472"/>
              <a:gd name="connsiteX99" fmla="*/ 147639 w 4067175"/>
              <a:gd name="connsiteY99" fmla="*/ 1714471 h 5143472"/>
              <a:gd name="connsiteX100" fmla="*/ 582586 w 4067175"/>
              <a:gd name="connsiteY100" fmla="*/ 1285874 h 5143472"/>
              <a:gd name="connsiteX101" fmla="*/ 582609 w 4067175"/>
              <a:gd name="connsiteY101" fmla="*/ 1285874 h 5143472"/>
              <a:gd name="connsiteX102" fmla="*/ 147638 w 4067175"/>
              <a:gd name="connsiteY102" fmla="*/ 1714502 h 5143472"/>
              <a:gd name="connsiteX103" fmla="*/ 582613 w 4067175"/>
              <a:gd name="connsiteY103" fmla="*/ 1714502 h 5143472"/>
              <a:gd name="connsiteX104" fmla="*/ 1017588 w 4067175"/>
              <a:gd name="connsiteY104" fmla="*/ 1714502 h 5143472"/>
              <a:gd name="connsiteX105" fmla="*/ 1017588 w 4067175"/>
              <a:gd name="connsiteY105" fmla="*/ 1714472 h 5143472"/>
              <a:gd name="connsiteX106" fmla="*/ 1452534 w 4067175"/>
              <a:gd name="connsiteY106" fmla="*/ 1285876 h 5143472"/>
              <a:gd name="connsiteX107" fmla="*/ 1452560 w 4067175"/>
              <a:gd name="connsiteY107" fmla="*/ 1285876 h 5143472"/>
              <a:gd name="connsiteX108" fmla="*/ 1017588 w 4067175"/>
              <a:gd name="connsiteY108" fmla="*/ 1714505 h 5143472"/>
              <a:gd name="connsiteX109" fmla="*/ 1452563 w 4067175"/>
              <a:gd name="connsiteY109" fmla="*/ 1714505 h 5143472"/>
              <a:gd name="connsiteX110" fmla="*/ 1452563 w 4067175"/>
              <a:gd name="connsiteY110" fmla="*/ 1714508 h 5143472"/>
              <a:gd name="connsiteX111" fmla="*/ 1887535 w 4067175"/>
              <a:gd name="connsiteY111" fmla="*/ 1285878 h 5143472"/>
              <a:gd name="connsiteX112" fmla="*/ 1887538 w 4067175"/>
              <a:gd name="connsiteY112" fmla="*/ 1285878 h 5143472"/>
              <a:gd name="connsiteX113" fmla="*/ 1887538 w 4067175"/>
              <a:gd name="connsiteY113" fmla="*/ 1285876 h 5143472"/>
              <a:gd name="connsiteX114" fmla="*/ 1887538 w 4067175"/>
              <a:gd name="connsiteY114" fmla="*/ 857247 h 5143472"/>
              <a:gd name="connsiteX115" fmla="*/ 2324101 w 4067175"/>
              <a:gd name="connsiteY115" fmla="*/ 857247 h 5143472"/>
              <a:gd name="connsiteX116" fmla="*/ 2324101 w 4067175"/>
              <a:gd name="connsiteY116" fmla="*/ 428623 h 5143472"/>
              <a:gd name="connsiteX117" fmla="*/ 1887538 w 4067175"/>
              <a:gd name="connsiteY117" fmla="*/ 857247 h 5143472"/>
              <a:gd name="connsiteX118" fmla="*/ 1452567 w 4067175"/>
              <a:gd name="connsiteY118" fmla="*/ 1285876 h 5143472"/>
              <a:gd name="connsiteX119" fmla="*/ 1452563 w 4067175"/>
              <a:gd name="connsiteY119" fmla="*/ 1285876 h 5143472"/>
              <a:gd name="connsiteX120" fmla="*/ 1452563 w 4067175"/>
              <a:gd name="connsiteY120" fmla="*/ 1285873 h 5143472"/>
              <a:gd name="connsiteX121" fmla="*/ 1452563 w 4067175"/>
              <a:gd name="connsiteY121" fmla="*/ 1285847 h 5143472"/>
              <a:gd name="connsiteX122" fmla="*/ 1452563 w 4067175"/>
              <a:gd name="connsiteY122" fmla="*/ 857245 h 5143472"/>
              <a:gd name="connsiteX123" fmla="*/ 1017618 w 4067175"/>
              <a:gd name="connsiteY123" fmla="*/ 1285847 h 5143472"/>
              <a:gd name="connsiteX124" fmla="*/ 1017618 w 4067175"/>
              <a:gd name="connsiteY124" fmla="*/ 1285847 h 5143472"/>
              <a:gd name="connsiteX125" fmla="*/ 1452563 w 4067175"/>
              <a:gd name="connsiteY125" fmla="*/ 857245 h 5143472"/>
              <a:gd name="connsiteX126" fmla="*/ 1017588 w 4067175"/>
              <a:gd name="connsiteY126" fmla="*/ 857245 h 5143472"/>
              <a:gd name="connsiteX127" fmla="*/ 1452563 w 4067175"/>
              <a:gd name="connsiteY127" fmla="*/ 428621 h 5143472"/>
              <a:gd name="connsiteX128" fmla="*/ 1452563 w 4067175"/>
              <a:gd name="connsiteY128" fmla="*/ 428623 h 5143472"/>
              <a:gd name="connsiteX129" fmla="*/ 1452563 w 4067175"/>
              <a:gd name="connsiteY129" fmla="*/ 857244 h 5143472"/>
              <a:gd name="connsiteX130" fmla="*/ 1887536 w 4067175"/>
              <a:gd name="connsiteY130" fmla="*/ 428623 h 5143472"/>
              <a:gd name="connsiteX131" fmla="*/ 1887538 w 4067175"/>
              <a:gd name="connsiteY131" fmla="*/ 428623 h 5143472"/>
              <a:gd name="connsiteX132" fmla="*/ 1887538 w 4067175"/>
              <a:gd name="connsiteY132" fmla="*/ 428623 h 5143472"/>
              <a:gd name="connsiteX133" fmla="*/ 1452563 w 4067175"/>
              <a:gd name="connsiteY133" fmla="*/ 0 h 5143472"/>
              <a:gd name="connsiteX134" fmla="*/ 1887538 w 4067175"/>
              <a:gd name="connsiteY134" fmla="*/ 0 h 5143472"/>
              <a:gd name="connsiteX135" fmla="*/ 1452566 w 4067175"/>
              <a:gd name="connsiteY135" fmla="*/ 428621 h 5143472"/>
              <a:gd name="connsiteX136" fmla="*/ 1452563 w 4067175"/>
              <a:gd name="connsiteY136" fmla="*/ 428621 h 5143472"/>
              <a:gd name="connsiteX137" fmla="*/ 1452563 w 4067175"/>
              <a:gd name="connsiteY137" fmla="*/ 428621 h 5143472"/>
              <a:gd name="connsiteX138" fmla="*/ 1017588 w 4067175"/>
              <a:gd name="connsiteY138" fmla="*/ 428621 h 5143472"/>
              <a:gd name="connsiteX139" fmla="*/ 1017588 w 4067175"/>
              <a:gd name="connsiteY139" fmla="*/ 428621 h 5143472"/>
              <a:gd name="connsiteX140" fmla="*/ 1017590 w 4067175"/>
              <a:gd name="connsiteY140" fmla="*/ 428619 h 5143472"/>
              <a:gd name="connsiteX141" fmla="*/ 1452563 w 4067175"/>
              <a:gd name="connsiteY141" fmla="*/ 428619 h 5143472"/>
              <a:gd name="connsiteX142" fmla="*/ 1017581 w 4067175"/>
              <a:gd name="connsiteY142" fmla="*/ 0 h 5143472"/>
              <a:gd name="connsiteX143" fmla="*/ 1017586 w 4067175"/>
              <a:gd name="connsiteY143" fmla="*/ 0 h 5143472"/>
              <a:gd name="connsiteX144" fmla="*/ 582615 w 4067175"/>
              <a:gd name="connsiteY144" fmla="*/ 428619 h 5143472"/>
              <a:gd name="connsiteX145" fmla="*/ 582613 w 4067175"/>
              <a:gd name="connsiteY145" fmla="*/ 428619 h 5143472"/>
              <a:gd name="connsiteX146" fmla="*/ 582613 w 4067175"/>
              <a:gd name="connsiteY146" fmla="*/ 428617 h 5143472"/>
              <a:gd name="connsiteX147" fmla="*/ 582603 w 4067175"/>
              <a:gd name="connsiteY147" fmla="*/ 0 h 5143472"/>
              <a:gd name="connsiteX148" fmla="*/ 582604 w 4067175"/>
              <a:gd name="connsiteY148" fmla="*/ 0 h 5143472"/>
              <a:gd name="connsiteX149" fmla="*/ 147639 w 4067175"/>
              <a:gd name="connsiteY149" fmla="*/ 428613 h 5143472"/>
              <a:gd name="connsiteX150" fmla="*/ 147639 w 4067175"/>
              <a:gd name="connsiteY150" fmla="*/ 428613 h 514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067175" h="5143472">
                <a:moveTo>
                  <a:pt x="2324101" y="4714847"/>
                </a:moveTo>
                <a:lnTo>
                  <a:pt x="2324101" y="5143472"/>
                </a:lnTo>
                <a:lnTo>
                  <a:pt x="1887538" y="5143472"/>
                </a:lnTo>
                <a:close/>
                <a:moveTo>
                  <a:pt x="1452563" y="4714847"/>
                </a:moveTo>
                <a:lnTo>
                  <a:pt x="1887538" y="4714847"/>
                </a:lnTo>
                <a:lnTo>
                  <a:pt x="1452563" y="5143472"/>
                </a:lnTo>
                <a:close/>
                <a:moveTo>
                  <a:pt x="1452563" y="4286222"/>
                </a:moveTo>
                <a:lnTo>
                  <a:pt x="1887538" y="4286222"/>
                </a:lnTo>
                <a:lnTo>
                  <a:pt x="1452563" y="4714847"/>
                </a:lnTo>
                <a:close/>
                <a:moveTo>
                  <a:pt x="1017588" y="4286222"/>
                </a:moveTo>
                <a:lnTo>
                  <a:pt x="1452563" y="4286222"/>
                </a:lnTo>
                <a:lnTo>
                  <a:pt x="1017588" y="4714847"/>
                </a:lnTo>
                <a:close/>
                <a:moveTo>
                  <a:pt x="1017588" y="3428972"/>
                </a:moveTo>
                <a:lnTo>
                  <a:pt x="1017588" y="3857597"/>
                </a:lnTo>
                <a:lnTo>
                  <a:pt x="582613" y="4286222"/>
                </a:lnTo>
                <a:lnTo>
                  <a:pt x="582613" y="3857597"/>
                </a:lnTo>
                <a:close/>
                <a:moveTo>
                  <a:pt x="1017588" y="2571722"/>
                </a:moveTo>
                <a:lnTo>
                  <a:pt x="1452563" y="2571722"/>
                </a:lnTo>
                <a:lnTo>
                  <a:pt x="1017588" y="3000347"/>
                </a:lnTo>
                <a:close/>
                <a:moveTo>
                  <a:pt x="582613" y="2143097"/>
                </a:moveTo>
                <a:lnTo>
                  <a:pt x="147639" y="2571721"/>
                </a:lnTo>
                <a:lnTo>
                  <a:pt x="147639" y="2571721"/>
                </a:lnTo>
                <a:close/>
                <a:moveTo>
                  <a:pt x="582613" y="1714509"/>
                </a:moveTo>
                <a:lnTo>
                  <a:pt x="582613" y="2143097"/>
                </a:lnTo>
                <a:lnTo>
                  <a:pt x="147639" y="2143097"/>
                </a:lnTo>
                <a:lnTo>
                  <a:pt x="147639" y="2143096"/>
                </a:lnTo>
                <a:close/>
                <a:moveTo>
                  <a:pt x="1017582" y="1285876"/>
                </a:moveTo>
                <a:lnTo>
                  <a:pt x="1017582" y="1285876"/>
                </a:lnTo>
                <a:lnTo>
                  <a:pt x="582613" y="1714502"/>
                </a:lnTo>
                <a:close/>
                <a:moveTo>
                  <a:pt x="1017588" y="857243"/>
                </a:moveTo>
                <a:lnTo>
                  <a:pt x="1017588" y="857245"/>
                </a:lnTo>
                <a:lnTo>
                  <a:pt x="1017588" y="857245"/>
                </a:lnTo>
                <a:lnTo>
                  <a:pt x="582620" y="1285870"/>
                </a:lnTo>
                <a:lnTo>
                  <a:pt x="582617" y="1285870"/>
                </a:lnTo>
                <a:close/>
                <a:moveTo>
                  <a:pt x="147638" y="857243"/>
                </a:moveTo>
                <a:lnTo>
                  <a:pt x="147638" y="857243"/>
                </a:lnTo>
                <a:lnTo>
                  <a:pt x="147638" y="857245"/>
                </a:lnTo>
                <a:lnTo>
                  <a:pt x="147638" y="857246"/>
                </a:lnTo>
                <a:lnTo>
                  <a:pt x="0" y="1002199"/>
                </a:lnTo>
                <a:lnTo>
                  <a:pt x="0" y="1002195"/>
                </a:lnTo>
                <a:close/>
                <a:moveTo>
                  <a:pt x="0" y="857239"/>
                </a:moveTo>
                <a:lnTo>
                  <a:pt x="147638" y="857239"/>
                </a:lnTo>
                <a:lnTo>
                  <a:pt x="147638" y="857241"/>
                </a:lnTo>
                <a:lnTo>
                  <a:pt x="0" y="857241"/>
                </a:lnTo>
                <a:close/>
                <a:moveTo>
                  <a:pt x="147645" y="857239"/>
                </a:moveTo>
                <a:lnTo>
                  <a:pt x="582613" y="857239"/>
                </a:lnTo>
                <a:lnTo>
                  <a:pt x="582613" y="857243"/>
                </a:lnTo>
                <a:lnTo>
                  <a:pt x="582613" y="857243"/>
                </a:lnTo>
                <a:lnTo>
                  <a:pt x="147640" y="857243"/>
                </a:lnTo>
                <a:close/>
                <a:moveTo>
                  <a:pt x="115390" y="460278"/>
                </a:moveTo>
                <a:lnTo>
                  <a:pt x="0" y="573569"/>
                </a:lnTo>
                <a:lnTo>
                  <a:pt x="0" y="573569"/>
                </a:lnTo>
                <a:close/>
                <a:moveTo>
                  <a:pt x="147639" y="428614"/>
                </a:moveTo>
                <a:lnTo>
                  <a:pt x="582613" y="428614"/>
                </a:lnTo>
                <a:lnTo>
                  <a:pt x="582613" y="428615"/>
                </a:lnTo>
                <a:lnTo>
                  <a:pt x="582607" y="428621"/>
                </a:lnTo>
                <a:lnTo>
                  <a:pt x="147639" y="428621"/>
                </a:lnTo>
                <a:lnTo>
                  <a:pt x="147639" y="428617"/>
                </a:lnTo>
                <a:lnTo>
                  <a:pt x="147639" y="428615"/>
                </a:lnTo>
                <a:lnTo>
                  <a:pt x="147639" y="428615"/>
                </a:lnTo>
                <a:close/>
                <a:moveTo>
                  <a:pt x="90021" y="56564"/>
                </a:moveTo>
                <a:lnTo>
                  <a:pt x="0" y="144948"/>
                </a:lnTo>
                <a:lnTo>
                  <a:pt x="0" y="144948"/>
                </a:lnTo>
                <a:close/>
                <a:moveTo>
                  <a:pt x="2324101" y="0"/>
                </a:moveTo>
                <a:lnTo>
                  <a:pt x="2759076" y="0"/>
                </a:lnTo>
                <a:lnTo>
                  <a:pt x="2759076" y="428623"/>
                </a:lnTo>
                <a:lnTo>
                  <a:pt x="3194050" y="0"/>
                </a:lnTo>
                <a:lnTo>
                  <a:pt x="4067175" y="0"/>
                </a:lnTo>
                <a:lnTo>
                  <a:pt x="4067175" y="5143472"/>
                </a:lnTo>
                <a:lnTo>
                  <a:pt x="2759076" y="5143472"/>
                </a:lnTo>
                <a:lnTo>
                  <a:pt x="2324101" y="4714847"/>
                </a:lnTo>
                <a:lnTo>
                  <a:pt x="1887538" y="4714847"/>
                </a:lnTo>
                <a:lnTo>
                  <a:pt x="2324101" y="4286222"/>
                </a:lnTo>
                <a:lnTo>
                  <a:pt x="1887538" y="4286222"/>
                </a:lnTo>
                <a:lnTo>
                  <a:pt x="1887538" y="3857597"/>
                </a:lnTo>
                <a:lnTo>
                  <a:pt x="1452563" y="3857597"/>
                </a:lnTo>
                <a:lnTo>
                  <a:pt x="1887538" y="3428972"/>
                </a:lnTo>
                <a:lnTo>
                  <a:pt x="1452563" y="3428972"/>
                </a:lnTo>
                <a:lnTo>
                  <a:pt x="1452563" y="3000347"/>
                </a:lnTo>
                <a:lnTo>
                  <a:pt x="1887538" y="2571722"/>
                </a:lnTo>
                <a:lnTo>
                  <a:pt x="1452563" y="2571722"/>
                </a:lnTo>
                <a:lnTo>
                  <a:pt x="1887538" y="2143097"/>
                </a:lnTo>
                <a:lnTo>
                  <a:pt x="1452563" y="2143097"/>
                </a:lnTo>
                <a:lnTo>
                  <a:pt x="1452563" y="1714509"/>
                </a:lnTo>
                <a:lnTo>
                  <a:pt x="1017588" y="2143097"/>
                </a:lnTo>
                <a:lnTo>
                  <a:pt x="1452563" y="1714509"/>
                </a:lnTo>
                <a:lnTo>
                  <a:pt x="1017588" y="1714509"/>
                </a:lnTo>
                <a:lnTo>
                  <a:pt x="1017588" y="1714506"/>
                </a:lnTo>
                <a:lnTo>
                  <a:pt x="582613" y="1714506"/>
                </a:lnTo>
                <a:lnTo>
                  <a:pt x="582613" y="1714509"/>
                </a:lnTo>
                <a:lnTo>
                  <a:pt x="147639" y="1714509"/>
                </a:lnTo>
                <a:lnTo>
                  <a:pt x="147638" y="1714509"/>
                </a:lnTo>
                <a:lnTo>
                  <a:pt x="147638" y="1714510"/>
                </a:lnTo>
                <a:lnTo>
                  <a:pt x="0" y="1859466"/>
                </a:lnTo>
                <a:lnTo>
                  <a:pt x="0" y="1859459"/>
                </a:lnTo>
                <a:lnTo>
                  <a:pt x="147639" y="1714502"/>
                </a:lnTo>
                <a:lnTo>
                  <a:pt x="0" y="1714502"/>
                </a:lnTo>
                <a:lnTo>
                  <a:pt x="0" y="1714499"/>
                </a:lnTo>
                <a:lnTo>
                  <a:pt x="147639" y="1714499"/>
                </a:lnTo>
                <a:lnTo>
                  <a:pt x="147639" y="1714471"/>
                </a:lnTo>
                <a:lnTo>
                  <a:pt x="582586" y="1285874"/>
                </a:lnTo>
                <a:lnTo>
                  <a:pt x="582609" y="1285874"/>
                </a:lnTo>
                <a:lnTo>
                  <a:pt x="147638" y="1714502"/>
                </a:lnTo>
                <a:lnTo>
                  <a:pt x="582613" y="1714502"/>
                </a:lnTo>
                <a:lnTo>
                  <a:pt x="1017588" y="1714502"/>
                </a:lnTo>
                <a:lnTo>
                  <a:pt x="1017588" y="1714472"/>
                </a:lnTo>
                <a:lnTo>
                  <a:pt x="1452534" y="1285876"/>
                </a:lnTo>
                <a:lnTo>
                  <a:pt x="1452560" y="1285876"/>
                </a:lnTo>
                <a:lnTo>
                  <a:pt x="1017588" y="1714505"/>
                </a:lnTo>
                <a:lnTo>
                  <a:pt x="1452563" y="1714505"/>
                </a:lnTo>
                <a:lnTo>
                  <a:pt x="1452563" y="1714508"/>
                </a:lnTo>
                <a:lnTo>
                  <a:pt x="1887535" y="1285878"/>
                </a:lnTo>
                <a:lnTo>
                  <a:pt x="1887538" y="1285878"/>
                </a:lnTo>
                <a:lnTo>
                  <a:pt x="1887538" y="1285876"/>
                </a:lnTo>
                <a:lnTo>
                  <a:pt x="1887538" y="857247"/>
                </a:lnTo>
                <a:lnTo>
                  <a:pt x="2324101" y="857247"/>
                </a:lnTo>
                <a:lnTo>
                  <a:pt x="2324101" y="428623"/>
                </a:lnTo>
                <a:lnTo>
                  <a:pt x="1887538" y="857247"/>
                </a:lnTo>
                <a:lnTo>
                  <a:pt x="1452567" y="1285876"/>
                </a:lnTo>
                <a:lnTo>
                  <a:pt x="1452563" y="1285876"/>
                </a:lnTo>
                <a:lnTo>
                  <a:pt x="1452563" y="1285873"/>
                </a:lnTo>
                <a:lnTo>
                  <a:pt x="1452563" y="1285847"/>
                </a:lnTo>
                <a:lnTo>
                  <a:pt x="1452563" y="857245"/>
                </a:lnTo>
                <a:lnTo>
                  <a:pt x="1017618" y="1285847"/>
                </a:lnTo>
                <a:lnTo>
                  <a:pt x="1017618" y="1285847"/>
                </a:lnTo>
                <a:lnTo>
                  <a:pt x="1452563" y="857245"/>
                </a:lnTo>
                <a:lnTo>
                  <a:pt x="1017588" y="857245"/>
                </a:lnTo>
                <a:lnTo>
                  <a:pt x="1452563" y="428621"/>
                </a:lnTo>
                <a:lnTo>
                  <a:pt x="1452563" y="428623"/>
                </a:lnTo>
                <a:lnTo>
                  <a:pt x="1452563" y="857244"/>
                </a:lnTo>
                <a:lnTo>
                  <a:pt x="1887536" y="428623"/>
                </a:lnTo>
                <a:lnTo>
                  <a:pt x="1887538" y="428623"/>
                </a:lnTo>
                <a:lnTo>
                  <a:pt x="1887538" y="428623"/>
                </a:lnTo>
                <a:close/>
                <a:moveTo>
                  <a:pt x="1452563" y="0"/>
                </a:moveTo>
                <a:lnTo>
                  <a:pt x="1887538" y="0"/>
                </a:lnTo>
                <a:lnTo>
                  <a:pt x="1452566" y="428621"/>
                </a:lnTo>
                <a:lnTo>
                  <a:pt x="1452563" y="428621"/>
                </a:lnTo>
                <a:lnTo>
                  <a:pt x="1452563" y="428621"/>
                </a:lnTo>
                <a:lnTo>
                  <a:pt x="1017588" y="428621"/>
                </a:lnTo>
                <a:lnTo>
                  <a:pt x="1017588" y="428621"/>
                </a:lnTo>
                <a:lnTo>
                  <a:pt x="1017590" y="428619"/>
                </a:lnTo>
                <a:lnTo>
                  <a:pt x="1452563" y="428619"/>
                </a:lnTo>
                <a:close/>
                <a:moveTo>
                  <a:pt x="1017581" y="0"/>
                </a:moveTo>
                <a:lnTo>
                  <a:pt x="1017586" y="0"/>
                </a:lnTo>
                <a:lnTo>
                  <a:pt x="582615" y="428619"/>
                </a:lnTo>
                <a:lnTo>
                  <a:pt x="582613" y="428619"/>
                </a:lnTo>
                <a:lnTo>
                  <a:pt x="582613" y="428617"/>
                </a:lnTo>
                <a:close/>
                <a:moveTo>
                  <a:pt x="582603" y="0"/>
                </a:moveTo>
                <a:lnTo>
                  <a:pt x="582604" y="0"/>
                </a:lnTo>
                <a:lnTo>
                  <a:pt x="147639" y="428613"/>
                </a:lnTo>
                <a:lnTo>
                  <a:pt x="147639" y="428613"/>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dirty="0"/>
          </a:p>
        </p:txBody>
      </p:sp>
    </p:spTree>
    <p:extLst>
      <p:ext uri="{BB962C8B-B14F-4D97-AF65-F5344CB8AC3E}">
        <p14:creationId xmlns:p14="http://schemas.microsoft.com/office/powerpoint/2010/main" val="627544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Segnaposto testo 7"/>
          <p:cNvSpPr>
            <a:spLocks noGrp="1"/>
          </p:cNvSpPr>
          <p:nvPr>
            <p:ph type="body" sz="quarter" idx="13" hasCustomPrompt="1"/>
          </p:nvPr>
        </p:nvSpPr>
        <p:spPr>
          <a:xfrm>
            <a:off x="0" y="0"/>
            <a:ext cx="5940152" cy="699542"/>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Nome Azienda</a:t>
            </a:r>
          </a:p>
        </p:txBody>
      </p:sp>
      <p:sp>
        <p:nvSpPr>
          <p:cNvPr id="8" name="Segnaposto testo 12"/>
          <p:cNvSpPr>
            <a:spLocks noGrp="1"/>
          </p:cNvSpPr>
          <p:nvPr>
            <p:ph type="body" sz="quarter" idx="16" hasCustomPrompt="1"/>
          </p:nvPr>
        </p:nvSpPr>
        <p:spPr>
          <a:xfrm>
            <a:off x="0" y="3148013"/>
            <a:ext cx="5076056" cy="1995487"/>
          </a:xfrm>
          <a:prstGeom prst="rect">
            <a:avLst/>
          </a:prstGeom>
        </p:spPr>
        <p:txBody>
          <a:bodyPr lIns="252000" tIns="0" rIns="0" bIns="252000" anchor="b">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Inserire qui la core </a:t>
            </a:r>
            <a:r>
              <a:rPr lang="it-IT" dirty="0" err="1"/>
              <a:t>competence</a:t>
            </a:r>
            <a:r>
              <a:rPr lang="it-IT" dirty="0"/>
              <a:t> aziendale che serve al moderatore per introdurre l’azienda (</a:t>
            </a:r>
            <a:r>
              <a:rPr lang="it-IT" dirty="0" err="1"/>
              <a:t>max</a:t>
            </a:r>
            <a:r>
              <a:rPr lang="it-IT" dirty="0"/>
              <a:t> 15 parole)</a:t>
            </a:r>
          </a:p>
        </p:txBody>
      </p:sp>
      <p:sp>
        <p:nvSpPr>
          <p:cNvPr id="9" name="Segnaposto testo 12"/>
          <p:cNvSpPr>
            <a:spLocks noGrp="1"/>
          </p:cNvSpPr>
          <p:nvPr>
            <p:ph type="body" sz="quarter" idx="17" hasCustomPrompt="1"/>
          </p:nvPr>
        </p:nvSpPr>
        <p:spPr>
          <a:xfrm>
            <a:off x="0" y="1275606"/>
            <a:ext cx="5076056" cy="339303"/>
          </a:xfrm>
          <a:prstGeom prst="rect">
            <a:avLst/>
          </a:prstGeom>
        </p:spPr>
        <p:txBody>
          <a:bodyPr lIns="252000" tIns="0" rIns="0" bIns="0">
            <a:normAutofit/>
          </a:bodyPr>
          <a:lstStyle>
            <a:lvl1pPr marL="0" indent="0">
              <a:buNone/>
              <a:defRPr lang="it-IT" sz="1900" b="1" kern="1200" baseline="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Nome Cognome speaker</a:t>
            </a:r>
          </a:p>
        </p:txBody>
      </p:sp>
      <p:sp>
        <p:nvSpPr>
          <p:cNvPr id="10" name="Segnaposto testo 12"/>
          <p:cNvSpPr>
            <a:spLocks noGrp="1"/>
          </p:cNvSpPr>
          <p:nvPr>
            <p:ph type="body" sz="quarter" idx="18" hasCustomPrompt="1"/>
          </p:nvPr>
        </p:nvSpPr>
        <p:spPr>
          <a:xfrm>
            <a:off x="0" y="1611263"/>
            <a:ext cx="5076056" cy="339303"/>
          </a:xfrm>
          <a:prstGeom prst="rect">
            <a:avLst/>
          </a:prstGeom>
        </p:spPr>
        <p:txBody>
          <a:bodyPr lIns="252000" tIns="0" rIns="0" bIns="0">
            <a:normAutofit/>
          </a:bodyPr>
          <a:lstStyle>
            <a:lvl1pPr marL="0" indent="0">
              <a:buNone/>
              <a:defRPr lang="it-IT" sz="1900" b="0" i="1"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Ruolo aziendale</a:t>
            </a:r>
          </a:p>
        </p:txBody>
      </p:sp>
      <p:sp>
        <p:nvSpPr>
          <p:cNvPr id="11" name="Segnaposto testo 12"/>
          <p:cNvSpPr>
            <a:spLocks noGrp="1"/>
          </p:cNvSpPr>
          <p:nvPr>
            <p:ph type="body" sz="quarter" idx="19" hasCustomPrompt="1"/>
          </p:nvPr>
        </p:nvSpPr>
        <p:spPr>
          <a:xfrm>
            <a:off x="0" y="699542"/>
            <a:ext cx="5940152" cy="339303"/>
          </a:xfrm>
          <a:prstGeom prst="rect">
            <a:avLst/>
          </a:prstGeom>
        </p:spPr>
        <p:txBody>
          <a:bodyPr lIns="252000" tIns="0" rIns="0" bIns="0">
            <a:normAutofit/>
          </a:bodyPr>
          <a:lstStyle>
            <a:lvl1pPr marL="0" indent="0">
              <a:buNone/>
              <a:defRPr lang="it-IT" sz="1900" b="0" kern="1200" baseline="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err="1"/>
              <a:t>Claim</a:t>
            </a:r>
            <a:r>
              <a:rPr lang="it-IT" dirty="0"/>
              <a:t> aziendale o sottotitolo</a:t>
            </a:r>
          </a:p>
        </p:txBody>
      </p:sp>
      <p:sp>
        <p:nvSpPr>
          <p:cNvPr id="12" name="Figura a mano libera: forma 385"/>
          <p:cNvSpPr>
            <a:spLocks noGrp="1"/>
          </p:cNvSpPr>
          <p:nvPr>
            <p:ph type="pic" sz="quarter" idx="20" hasCustomPrompt="1"/>
          </p:nvPr>
        </p:nvSpPr>
        <p:spPr>
          <a:xfrm>
            <a:off x="5076825" y="28"/>
            <a:ext cx="4067175" cy="5143472"/>
          </a:xfrm>
          <a:custGeom>
            <a:avLst/>
            <a:gdLst>
              <a:gd name="connsiteX0" fmla="*/ 2324101 w 4067175"/>
              <a:gd name="connsiteY0" fmla="*/ 4714847 h 5143472"/>
              <a:gd name="connsiteX1" fmla="*/ 2324101 w 4067175"/>
              <a:gd name="connsiteY1" fmla="*/ 5143472 h 5143472"/>
              <a:gd name="connsiteX2" fmla="*/ 1887538 w 4067175"/>
              <a:gd name="connsiteY2" fmla="*/ 5143472 h 5143472"/>
              <a:gd name="connsiteX3" fmla="*/ 1452563 w 4067175"/>
              <a:gd name="connsiteY3" fmla="*/ 4714847 h 5143472"/>
              <a:gd name="connsiteX4" fmla="*/ 1887538 w 4067175"/>
              <a:gd name="connsiteY4" fmla="*/ 4714847 h 5143472"/>
              <a:gd name="connsiteX5" fmla="*/ 1452563 w 4067175"/>
              <a:gd name="connsiteY5" fmla="*/ 5143472 h 5143472"/>
              <a:gd name="connsiteX6" fmla="*/ 1452563 w 4067175"/>
              <a:gd name="connsiteY6" fmla="*/ 4286222 h 5143472"/>
              <a:gd name="connsiteX7" fmla="*/ 1887538 w 4067175"/>
              <a:gd name="connsiteY7" fmla="*/ 4286222 h 5143472"/>
              <a:gd name="connsiteX8" fmla="*/ 1452563 w 4067175"/>
              <a:gd name="connsiteY8" fmla="*/ 4714847 h 5143472"/>
              <a:gd name="connsiteX9" fmla="*/ 1017588 w 4067175"/>
              <a:gd name="connsiteY9" fmla="*/ 4286222 h 5143472"/>
              <a:gd name="connsiteX10" fmla="*/ 1452563 w 4067175"/>
              <a:gd name="connsiteY10" fmla="*/ 4286222 h 5143472"/>
              <a:gd name="connsiteX11" fmla="*/ 1017588 w 4067175"/>
              <a:gd name="connsiteY11" fmla="*/ 4714847 h 5143472"/>
              <a:gd name="connsiteX12" fmla="*/ 1017588 w 4067175"/>
              <a:gd name="connsiteY12" fmla="*/ 3428972 h 5143472"/>
              <a:gd name="connsiteX13" fmla="*/ 1017588 w 4067175"/>
              <a:gd name="connsiteY13" fmla="*/ 3857597 h 5143472"/>
              <a:gd name="connsiteX14" fmla="*/ 582613 w 4067175"/>
              <a:gd name="connsiteY14" fmla="*/ 4286222 h 5143472"/>
              <a:gd name="connsiteX15" fmla="*/ 582613 w 4067175"/>
              <a:gd name="connsiteY15" fmla="*/ 3857597 h 5143472"/>
              <a:gd name="connsiteX16" fmla="*/ 1017588 w 4067175"/>
              <a:gd name="connsiteY16" fmla="*/ 2571722 h 5143472"/>
              <a:gd name="connsiteX17" fmla="*/ 1452563 w 4067175"/>
              <a:gd name="connsiteY17" fmla="*/ 2571722 h 5143472"/>
              <a:gd name="connsiteX18" fmla="*/ 1017588 w 4067175"/>
              <a:gd name="connsiteY18" fmla="*/ 3000347 h 5143472"/>
              <a:gd name="connsiteX19" fmla="*/ 582613 w 4067175"/>
              <a:gd name="connsiteY19" fmla="*/ 2143097 h 5143472"/>
              <a:gd name="connsiteX20" fmla="*/ 147639 w 4067175"/>
              <a:gd name="connsiteY20" fmla="*/ 2571721 h 5143472"/>
              <a:gd name="connsiteX21" fmla="*/ 147639 w 4067175"/>
              <a:gd name="connsiteY21" fmla="*/ 2571721 h 5143472"/>
              <a:gd name="connsiteX22" fmla="*/ 582613 w 4067175"/>
              <a:gd name="connsiteY22" fmla="*/ 1714509 h 5143472"/>
              <a:gd name="connsiteX23" fmla="*/ 582613 w 4067175"/>
              <a:gd name="connsiteY23" fmla="*/ 2143097 h 5143472"/>
              <a:gd name="connsiteX24" fmla="*/ 147639 w 4067175"/>
              <a:gd name="connsiteY24" fmla="*/ 2143097 h 5143472"/>
              <a:gd name="connsiteX25" fmla="*/ 147639 w 4067175"/>
              <a:gd name="connsiteY25" fmla="*/ 2143096 h 5143472"/>
              <a:gd name="connsiteX26" fmla="*/ 1017582 w 4067175"/>
              <a:gd name="connsiteY26" fmla="*/ 1285876 h 5143472"/>
              <a:gd name="connsiteX27" fmla="*/ 1017582 w 4067175"/>
              <a:gd name="connsiteY27" fmla="*/ 1285876 h 5143472"/>
              <a:gd name="connsiteX28" fmla="*/ 582613 w 4067175"/>
              <a:gd name="connsiteY28" fmla="*/ 1714502 h 5143472"/>
              <a:gd name="connsiteX29" fmla="*/ 1017588 w 4067175"/>
              <a:gd name="connsiteY29" fmla="*/ 857243 h 5143472"/>
              <a:gd name="connsiteX30" fmla="*/ 1017588 w 4067175"/>
              <a:gd name="connsiteY30" fmla="*/ 857245 h 5143472"/>
              <a:gd name="connsiteX31" fmla="*/ 1017588 w 4067175"/>
              <a:gd name="connsiteY31" fmla="*/ 857245 h 5143472"/>
              <a:gd name="connsiteX32" fmla="*/ 582620 w 4067175"/>
              <a:gd name="connsiteY32" fmla="*/ 1285870 h 5143472"/>
              <a:gd name="connsiteX33" fmla="*/ 582617 w 4067175"/>
              <a:gd name="connsiteY33" fmla="*/ 1285870 h 5143472"/>
              <a:gd name="connsiteX34" fmla="*/ 147638 w 4067175"/>
              <a:gd name="connsiteY34" fmla="*/ 857243 h 5143472"/>
              <a:gd name="connsiteX35" fmla="*/ 147638 w 4067175"/>
              <a:gd name="connsiteY35" fmla="*/ 857243 h 5143472"/>
              <a:gd name="connsiteX36" fmla="*/ 147638 w 4067175"/>
              <a:gd name="connsiteY36" fmla="*/ 857245 h 5143472"/>
              <a:gd name="connsiteX37" fmla="*/ 147638 w 4067175"/>
              <a:gd name="connsiteY37" fmla="*/ 857246 h 5143472"/>
              <a:gd name="connsiteX38" fmla="*/ 0 w 4067175"/>
              <a:gd name="connsiteY38" fmla="*/ 1002199 h 5143472"/>
              <a:gd name="connsiteX39" fmla="*/ 0 w 4067175"/>
              <a:gd name="connsiteY39" fmla="*/ 1002195 h 5143472"/>
              <a:gd name="connsiteX40" fmla="*/ 0 w 4067175"/>
              <a:gd name="connsiteY40" fmla="*/ 857239 h 5143472"/>
              <a:gd name="connsiteX41" fmla="*/ 147638 w 4067175"/>
              <a:gd name="connsiteY41" fmla="*/ 857239 h 5143472"/>
              <a:gd name="connsiteX42" fmla="*/ 147638 w 4067175"/>
              <a:gd name="connsiteY42" fmla="*/ 857241 h 5143472"/>
              <a:gd name="connsiteX43" fmla="*/ 0 w 4067175"/>
              <a:gd name="connsiteY43" fmla="*/ 857241 h 5143472"/>
              <a:gd name="connsiteX44" fmla="*/ 147645 w 4067175"/>
              <a:gd name="connsiteY44" fmla="*/ 857239 h 5143472"/>
              <a:gd name="connsiteX45" fmla="*/ 582613 w 4067175"/>
              <a:gd name="connsiteY45" fmla="*/ 857239 h 5143472"/>
              <a:gd name="connsiteX46" fmla="*/ 582613 w 4067175"/>
              <a:gd name="connsiteY46" fmla="*/ 857243 h 5143472"/>
              <a:gd name="connsiteX47" fmla="*/ 582613 w 4067175"/>
              <a:gd name="connsiteY47" fmla="*/ 857243 h 5143472"/>
              <a:gd name="connsiteX48" fmla="*/ 147640 w 4067175"/>
              <a:gd name="connsiteY48" fmla="*/ 857243 h 5143472"/>
              <a:gd name="connsiteX49" fmla="*/ 115390 w 4067175"/>
              <a:gd name="connsiteY49" fmla="*/ 460278 h 5143472"/>
              <a:gd name="connsiteX50" fmla="*/ 0 w 4067175"/>
              <a:gd name="connsiteY50" fmla="*/ 573569 h 5143472"/>
              <a:gd name="connsiteX51" fmla="*/ 0 w 4067175"/>
              <a:gd name="connsiteY51" fmla="*/ 573569 h 5143472"/>
              <a:gd name="connsiteX52" fmla="*/ 147639 w 4067175"/>
              <a:gd name="connsiteY52" fmla="*/ 428614 h 5143472"/>
              <a:gd name="connsiteX53" fmla="*/ 582613 w 4067175"/>
              <a:gd name="connsiteY53" fmla="*/ 428614 h 5143472"/>
              <a:gd name="connsiteX54" fmla="*/ 582613 w 4067175"/>
              <a:gd name="connsiteY54" fmla="*/ 428615 h 5143472"/>
              <a:gd name="connsiteX55" fmla="*/ 582607 w 4067175"/>
              <a:gd name="connsiteY55" fmla="*/ 428621 h 5143472"/>
              <a:gd name="connsiteX56" fmla="*/ 147639 w 4067175"/>
              <a:gd name="connsiteY56" fmla="*/ 428621 h 5143472"/>
              <a:gd name="connsiteX57" fmla="*/ 147639 w 4067175"/>
              <a:gd name="connsiteY57" fmla="*/ 428617 h 5143472"/>
              <a:gd name="connsiteX58" fmla="*/ 147639 w 4067175"/>
              <a:gd name="connsiteY58" fmla="*/ 428615 h 5143472"/>
              <a:gd name="connsiteX59" fmla="*/ 147639 w 4067175"/>
              <a:gd name="connsiteY59" fmla="*/ 428615 h 5143472"/>
              <a:gd name="connsiteX60" fmla="*/ 90021 w 4067175"/>
              <a:gd name="connsiteY60" fmla="*/ 56564 h 5143472"/>
              <a:gd name="connsiteX61" fmla="*/ 0 w 4067175"/>
              <a:gd name="connsiteY61" fmla="*/ 144948 h 5143472"/>
              <a:gd name="connsiteX62" fmla="*/ 0 w 4067175"/>
              <a:gd name="connsiteY62" fmla="*/ 144948 h 5143472"/>
              <a:gd name="connsiteX63" fmla="*/ 2324101 w 4067175"/>
              <a:gd name="connsiteY63" fmla="*/ 0 h 5143472"/>
              <a:gd name="connsiteX64" fmla="*/ 2759076 w 4067175"/>
              <a:gd name="connsiteY64" fmla="*/ 0 h 5143472"/>
              <a:gd name="connsiteX65" fmla="*/ 2759076 w 4067175"/>
              <a:gd name="connsiteY65" fmla="*/ 428623 h 5143472"/>
              <a:gd name="connsiteX66" fmla="*/ 3194050 w 4067175"/>
              <a:gd name="connsiteY66" fmla="*/ 0 h 5143472"/>
              <a:gd name="connsiteX67" fmla="*/ 4067175 w 4067175"/>
              <a:gd name="connsiteY67" fmla="*/ 0 h 5143472"/>
              <a:gd name="connsiteX68" fmla="*/ 4067175 w 4067175"/>
              <a:gd name="connsiteY68" fmla="*/ 5143472 h 5143472"/>
              <a:gd name="connsiteX69" fmla="*/ 2759076 w 4067175"/>
              <a:gd name="connsiteY69" fmla="*/ 5143472 h 5143472"/>
              <a:gd name="connsiteX70" fmla="*/ 2324101 w 4067175"/>
              <a:gd name="connsiteY70" fmla="*/ 4714847 h 5143472"/>
              <a:gd name="connsiteX71" fmla="*/ 1887538 w 4067175"/>
              <a:gd name="connsiteY71" fmla="*/ 4714847 h 5143472"/>
              <a:gd name="connsiteX72" fmla="*/ 2324101 w 4067175"/>
              <a:gd name="connsiteY72" fmla="*/ 4286222 h 5143472"/>
              <a:gd name="connsiteX73" fmla="*/ 1887538 w 4067175"/>
              <a:gd name="connsiteY73" fmla="*/ 4286222 h 5143472"/>
              <a:gd name="connsiteX74" fmla="*/ 1887538 w 4067175"/>
              <a:gd name="connsiteY74" fmla="*/ 3857597 h 5143472"/>
              <a:gd name="connsiteX75" fmla="*/ 1452563 w 4067175"/>
              <a:gd name="connsiteY75" fmla="*/ 3857597 h 5143472"/>
              <a:gd name="connsiteX76" fmla="*/ 1887538 w 4067175"/>
              <a:gd name="connsiteY76" fmla="*/ 3428972 h 5143472"/>
              <a:gd name="connsiteX77" fmla="*/ 1452563 w 4067175"/>
              <a:gd name="connsiteY77" fmla="*/ 3428972 h 5143472"/>
              <a:gd name="connsiteX78" fmla="*/ 1452563 w 4067175"/>
              <a:gd name="connsiteY78" fmla="*/ 3000347 h 5143472"/>
              <a:gd name="connsiteX79" fmla="*/ 1887538 w 4067175"/>
              <a:gd name="connsiteY79" fmla="*/ 2571722 h 5143472"/>
              <a:gd name="connsiteX80" fmla="*/ 1452563 w 4067175"/>
              <a:gd name="connsiteY80" fmla="*/ 2571722 h 5143472"/>
              <a:gd name="connsiteX81" fmla="*/ 1887538 w 4067175"/>
              <a:gd name="connsiteY81" fmla="*/ 2143097 h 5143472"/>
              <a:gd name="connsiteX82" fmla="*/ 1452563 w 4067175"/>
              <a:gd name="connsiteY82" fmla="*/ 2143097 h 5143472"/>
              <a:gd name="connsiteX83" fmla="*/ 1452563 w 4067175"/>
              <a:gd name="connsiteY83" fmla="*/ 1714509 h 5143472"/>
              <a:gd name="connsiteX84" fmla="*/ 1017588 w 4067175"/>
              <a:gd name="connsiteY84" fmla="*/ 2143097 h 5143472"/>
              <a:gd name="connsiteX85" fmla="*/ 1452563 w 4067175"/>
              <a:gd name="connsiteY85" fmla="*/ 1714509 h 5143472"/>
              <a:gd name="connsiteX86" fmla="*/ 1017588 w 4067175"/>
              <a:gd name="connsiteY86" fmla="*/ 1714509 h 5143472"/>
              <a:gd name="connsiteX87" fmla="*/ 1017588 w 4067175"/>
              <a:gd name="connsiteY87" fmla="*/ 1714506 h 5143472"/>
              <a:gd name="connsiteX88" fmla="*/ 582613 w 4067175"/>
              <a:gd name="connsiteY88" fmla="*/ 1714506 h 5143472"/>
              <a:gd name="connsiteX89" fmla="*/ 582613 w 4067175"/>
              <a:gd name="connsiteY89" fmla="*/ 1714509 h 5143472"/>
              <a:gd name="connsiteX90" fmla="*/ 147639 w 4067175"/>
              <a:gd name="connsiteY90" fmla="*/ 1714509 h 5143472"/>
              <a:gd name="connsiteX91" fmla="*/ 147638 w 4067175"/>
              <a:gd name="connsiteY91" fmla="*/ 1714509 h 5143472"/>
              <a:gd name="connsiteX92" fmla="*/ 147638 w 4067175"/>
              <a:gd name="connsiteY92" fmla="*/ 1714510 h 5143472"/>
              <a:gd name="connsiteX93" fmla="*/ 0 w 4067175"/>
              <a:gd name="connsiteY93" fmla="*/ 1859466 h 5143472"/>
              <a:gd name="connsiteX94" fmla="*/ 0 w 4067175"/>
              <a:gd name="connsiteY94" fmla="*/ 1859459 h 5143472"/>
              <a:gd name="connsiteX95" fmla="*/ 147639 w 4067175"/>
              <a:gd name="connsiteY95" fmla="*/ 1714502 h 5143472"/>
              <a:gd name="connsiteX96" fmla="*/ 0 w 4067175"/>
              <a:gd name="connsiteY96" fmla="*/ 1714502 h 5143472"/>
              <a:gd name="connsiteX97" fmla="*/ 0 w 4067175"/>
              <a:gd name="connsiteY97" fmla="*/ 1714499 h 5143472"/>
              <a:gd name="connsiteX98" fmla="*/ 147639 w 4067175"/>
              <a:gd name="connsiteY98" fmla="*/ 1714499 h 5143472"/>
              <a:gd name="connsiteX99" fmla="*/ 147639 w 4067175"/>
              <a:gd name="connsiteY99" fmla="*/ 1714471 h 5143472"/>
              <a:gd name="connsiteX100" fmla="*/ 582586 w 4067175"/>
              <a:gd name="connsiteY100" fmla="*/ 1285874 h 5143472"/>
              <a:gd name="connsiteX101" fmla="*/ 582609 w 4067175"/>
              <a:gd name="connsiteY101" fmla="*/ 1285874 h 5143472"/>
              <a:gd name="connsiteX102" fmla="*/ 147638 w 4067175"/>
              <a:gd name="connsiteY102" fmla="*/ 1714502 h 5143472"/>
              <a:gd name="connsiteX103" fmla="*/ 582613 w 4067175"/>
              <a:gd name="connsiteY103" fmla="*/ 1714502 h 5143472"/>
              <a:gd name="connsiteX104" fmla="*/ 1017588 w 4067175"/>
              <a:gd name="connsiteY104" fmla="*/ 1714502 h 5143472"/>
              <a:gd name="connsiteX105" fmla="*/ 1017588 w 4067175"/>
              <a:gd name="connsiteY105" fmla="*/ 1714472 h 5143472"/>
              <a:gd name="connsiteX106" fmla="*/ 1452534 w 4067175"/>
              <a:gd name="connsiteY106" fmla="*/ 1285876 h 5143472"/>
              <a:gd name="connsiteX107" fmla="*/ 1452560 w 4067175"/>
              <a:gd name="connsiteY107" fmla="*/ 1285876 h 5143472"/>
              <a:gd name="connsiteX108" fmla="*/ 1017588 w 4067175"/>
              <a:gd name="connsiteY108" fmla="*/ 1714505 h 5143472"/>
              <a:gd name="connsiteX109" fmla="*/ 1452563 w 4067175"/>
              <a:gd name="connsiteY109" fmla="*/ 1714505 h 5143472"/>
              <a:gd name="connsiteX110" fmla="*/ 1452563 w 4067175"/>
              <a:gd name="connsiteY110" fmla="*/ 1714508 h 5143472"/>
              <a:gd name="connsiteX111" fmla="*/ 1887535 w 4067175"/>
              <a:gd name="connsiteY111" fmla="*/ 1285878 h 5143472"/>
              <a:gd name="connsiteX112" fmla="*/ 1887538 w 4067175"/>
              <a:gd name="connsiteY112" fmla="*/ 1285878 h 5143472"/>
              <a:gd name="connsiteX113" fmla="*/ 1887538 w 4067175"/>
              <a:gd name="connsiteY113" fmla="*/ 1285876 h 5143472"/>
              <a:gd name="connsiteX114" fmla="*/ 1887538 w 4067175"/>
              <a:gd name="connsiteY114" fmla="*/ 857247 h 5143472"/>
              <a:gd name="connsiteX115" fmla="*/ 2324101 w 4067175"/>
              <a:gd name="connsiteY115" fmla="*/ 857247 h 5143472"/>
              <a:gd name="connsiteX116" fmla="*/ 2324101 w 4067175"/>
              <a:gd name="connsiteY116" fmla="*/ 428623 h 5143472"/>
              <a:gd name="connsiteX117" fmla="*/ 1887538 w 4067175"/>
              <a:gd name="connsiteY117" fmla="*/ 857247 h 5143472"/>
              <a:gd name="connsiteX118" fmla="*/ 1452567 w 4067175"/>
              <a:gd name="connsiteY118" fmla="*/ 1285876 h 5143472"/>
              <a:gd name="connsiteX119" fmla="*/ 1452563 w 4067175"/>
              <a:gd name="connsiteY119" fmla="*/ 1285876 h 5143472"/>
              <a:gd name="connsiteX120" fmla="*/ 1452563 w 4067175"/>
              <a:gd name="connsiteY120" fmla="*/ 1285873 h 5143472"/>
              <a:gd name="connsiteX121" fmla="*/ 1452563 w 4067175"/>
              <a:gd name="connsiteY121" fmla="*/ 1285847 h 5143472"/>
              <a:gd name="connsiteX122" fmla="*/ 1452563 w 4067175"/>
              <a:gd name="connsiteY122" fmla="*/ 857245 h 5143472"/>
              <a:gd name="connsiteX123" fmla="*/ 1017618 w 4067175"/>
              <a:gd name="connsiteY123" fmla="*/ 1285847 h 5143472"/>
              <a:gd name="connsiteX124" fmla="*/ 1017618 w 4067175"/>
              <a:gd name="connsiteY124" fmla="*/ 1285847 h 5143472"/>
              <a:gd name="connsiteX125" fmla="*/ 1452563 w 4067175"/>
              <a:gd name="connsiteY125" fmla="*/ 857245 h 5143472"/>
              <a:gd name="connsiteX126" fmla="*/ 1017588 w 4067175"/>
              <a:gd name="connsiteY126" fmla="*/ 857245 h 5143472"/>
              <a:gd name="connsiteX127" fmla="*/ 1452563 w 4067175"/>
              <a:gd name="connsiteY127" fmla="*/ 428621 h 5143472"/>
              <a:gd name="connsiteX128" fmla="*/ 1452563 w 4067175"/>
              <a:gd name="connsiteY128" fmla="*/ 428623 h 5143472"/>
              <a:gd name="connsiteX129" fmla="*/ 1452563 w 4067175"/>
              <a:gd name="connsiteY129" fmla="*/ 857244 h 5143472"/>
              <a:gd name="connsiteX130" fmla="*/ 1887536 w 4067175"/>
              <a:gd name="connsiteY130" fmla="*/ 428623 h 5143472"/>
              <a:gd name="connsiteX131" fmla="*/ 1887538 w 4067175"/>
              <a:gd name="connsiteY131" fmla="*/ 428623 h 5143472"/>
              <a:gd name="connsiteX132" fmla="*/ 1887538 w 4067175"/>
              <a:gd name="connsiteY132" fmla="*/ 428623 h 5143472"/>
              <a:gd name="connsiteX133" fmla="*/ 1452563 w 4067175"/>
              <a:gd name="connsiteY133" fmla="*/ 0 h 5143472"/>
              <a:gd name="connsiteX134" fmla="*/ 1887538 w 4067175"/>
              <a:gd name="connsiteY134" fmla="*/ 0 h 5143472"/>
              <a:gd name="connsiteX135" fmla="*/ 1452566 w 4067175"/>
              <a:gd name="connsiteY135" fmla="*/ 428621 h 5143472"/>
              <a:gd name="connsiteX136" fmla="*/ 1452563 w 4067175"/>
              <a:gd name="connsiteY136" fmla="*/ 428621 h 5143472"/>
              <a:gd name="connsiteX137" fmla="*/ 1452563 w 4067175"/>
              <a:gd name="connsiteY137" fmla="*/ 428621 h 5143472"/>
              <a:gd name="connsiteX138" fmla="*/ 1017588 w 4067175"/>
              <a:gd name="connsiteY138" fmla="*/ 428621 h 5143472"/>
              <a:gd name="connsiteX139" fmla="*/ 1017588 w 4067175"/>
              <a:gd name="connsiteY139" fmla="*/ 428621 h 5143472"/>
              <a:gd name="connsiteX140" fmla="*/ 1017590 w 4067175"/>
              <a:gd name="connsiteY140" fmla="*/ 428619 h 5143472"/>
              <a:gd name="connsiteX141" fmla="*/ 1452563 w 4067175"/>
              <a:gd name="connsiteY141" fmla="*/ 428619 h 5143472"/>
              <a:gd name="connsiteX142" fmla="*/ 1017581 w 4067175"/>
              <a:gd name="connsiteY142" fmla="*/ 0 h 5143472"/>
              <a:gd name="connsiteX143" fmla="*/ 1017586 w 4067175"/>
              <a:gd name="connsiteY143" fmla="*/ 0 h 5143472"/>
              <a:gd name="connsiteX144" fmla="*/ 582615 w 4067175"/>
              <a:gd name="connsiteY144" fmla="*/ 428619 h 5143472"/>
              <a:gd name="connsiteX145" fmla="*/ 582613 w 4067175"/>
              <a:gd name="connsiteY145" fmla="*/ 428619 h 5143472"/>
              <a:gd name="connsiteX146" fmla="*/ 582613 w 4067175"/>
              <a:gd name="connsiteY146" fmla="*/ 428617 h 5143472"/>
              <a:gd name="connsiteX147" fmla="*/ 582603 w 4067175"/>
              <a:gd name="connsiteY147" fmla="*/ 0 h 5143472"/>
              <a:gd name="connsiteX148" fmla="*/ 582604 w 4067175"/>
              <a:gd name="connsiteY148" fmla="*/ 0 h 5143472"/>
              <a:gd name="connsiteX149" fmla="*/ 147639 w 4067175"/>
              <a:gd name="connsiteY149" fmla="*/ 428613 h 5143472"/>
              <a:gd name="connsiteX150" fmla="*/ 147639 w 4067175"/>
              <a:gd name="connsiteY150" fmla="*/ 428613 h 514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067175" h="5143472">
                <a:moveTo>
                  <a:pt x="2324101" y="4714847"/>
                </a:moveTo>
                <a:lnTo>
                  <a:pt x="2324101" y="5143472"/>
                </a:lnTo>
                <a:lnTo>
                  <a:pt x="1887538" y="5143472"/>
                </a:lnTo>
                <a:close/>
                <a:moveTo>
                  <a:pt x="1452563" y="4714847"/>
                </a:moveTo>
                <a:lnTo>
                  <a:pt x="1887538" y="4714847"/>
                </a:lnTo>
                <a:lnTo>
                  <a:pt x="1452563" y="5143472"/>
                </a:lnTo>
                <a:close/>
                <a:moveTo>
                  <a:pt x="1452563" y="4286222"/>
                </a:moveTo>
                <a:lnTo>
                  <a:pt x="1887538" y="4286222"/>
                </a:lnTo>
                <a:lnTo>
                  <a:pt x="1452563" y="4714847"/>
                </a:lnTo>
                <a:close/>
                <a:moveTo>
                  <a:pt x="1017588" y="4286222"/>
                </a:moveTo>
                <a:lnTo>
                  <a:pt x="1452563" y="4286222"/>
                </a:lnTo>
                <a:lnTo>
                  <a:pt x="1017588" y="4714847"/>
                </a:lnTo>
                <a:close/>
                <a:moveTo>
                  <a:pt x="1017588" y="3428972"/>
                </a:moveTo>
                <a:lnTo>
                  <a:pt x="1017588" y="3857597"/>
                </a:lnTo>
                <a:lnTo>
                  <a:pt x="582613" y="4286222"/>
                </a:lnTo>
                <a:lnTo>
                  <a:pt x="582613" y="3857597"/>
                </a:lnTo>
                <a:close/>
                <a:moveTo>
                  <a:pt x="1017588" y="2571722"/>
                </a:moveTo>
                <a:lnTo>
                  <a:pt x="1452563" y="2571722"/>
                </a:lnTo>
                <a:lnTo>
                  <a:pt x="1017588" y="3000347"/>
                </a:lnTo>
                <a:close/>
                <a:moveTo>
                  <a:pt x="582613" y="2143097"/>
                </a:moveTo>
                <a:lnTo>
                  <a:pt x="147639" y="2571721"/>
                </a:lnTo>
                <a:lnTo>
                  <a:pt x="147639" y="2571721"/>
                </a:lnTo>
                <a:close/>
                <a:moveTo>
                  <a:pt x="582613" y="1714509"/>
                </a:moveTo>
                <a:lnTo>
                  <a:pt x="582613" y="2143097"/>
                </a:lnTo>
                <a:lnTo>
                  <a:pt x="147639" y="2143097"/>
                </a:lnTo>
                <a:lnTo>
                  <a:pt x="147639" y="2143096"/>
                </a:lnTo>
                <a:close/>
                <a:moveTo>
                  <a:pt x="1017582" y="1285876"/>
                </a:moveTo>
                <a:lnTo>
                  <a:pt x="1017582" y="1285876"/>
                </a:lnTo>
                <a:lnTo>
                  <a:pt x="582613" y="1714502"/>
                </a:lnTo>
                <a:close/>
                <a:moveTo>
                  <a:pt x="1017588" y="857243"/>
                </a:moveTo>
                <a:lnTo>
                  <a:pt x="1017588" y="857245"/>
                </a:lnTo>
                <a:lnTo>
                  <a:pt x="1017588" y="857245"/>
                </a:lnTo>
                <a:lnTo>
                  <a:pt x="582620" y="1285870"/>
                </a:lnTo>
                <a:lnTo>
                  <a:pt x="582617" y="1285870"/>
                </a:lnTo>
                <a:close/>
                <a:moveTo>
                  <a:pt x="147638" y="857243"/>
                </a:moveTo>
                <a:lnTo>
                  <a:pt x="147638" y="857243"/>
                </a:lnTo>
                <a:lnTo>
                  <a:pt x="147638" y="857245"/>
                </a:lnTo>
                <a:lnTo>
                  <a:pt x="147638" y="857246"/>
                </a:lnTo>
                <a:lnTo>
                  <a:pt x="0" y="1002199"/>
                </a:lnTo>
                <a:lnTo>
                  <a:pt x="0" y="1002195"/>
                </a:lnTo>
                <a:close/>
                <a:moveTo>
                  <a:pt x="0" y="857239"/>
                </a:moveTo>
                <a:lnTo>
                  <a:pt x="147638" y="857239"/>
                </a:lnTo>
                <a:lnTo>
                  <a:pt x="147638" y="857241"/>
                </a:lnTo>
                <a:lnTo>
                  <a:pt x="0" y="857241"/>
                </a:lnTo>
                <a:close/>
                <a:moveTo>
                  <a:pt x="147645" y="857239"/>
                </a:moveTo>
                <a:lnTo>
                  <a:pt x="582613" y="857239"/>
                </a:lnTo>
                <a:lnTo>
                  <a:pt x="582613" y="857243"/>
                </a:lnTo>
                <a:lnTo>
                  <a:pt x="582613" y="857243"/>
                </a:lnTo>
                <a:lnTo>
                  <a:pt x="147640" y="857243"/>
                </a:lnTo>
                <a:close/>
                <a:moveTo>
                  <a:pt x="115390" y="460278"/>
                </a:moveTo>
                <a:lnTo>
                  <a:pt x="0" y="573569"/>
                </a:lnTo>
                <a:lnTo>
                  <a:pt x="0" y="573569"/>
                </a:lnTo>
                <a:close/>
                <a:moveTo>
                  <a:pt x="147639" y="428614"/>
                </a:moveTo>
                <a:lnTo>
                  <a:pt x="582613" y="428614"/>
                </a:lnTo>
                <a:lnTo>
                  <a:pt x="582613" y="428615"/>
                </a:lnTo>
                <a:lnTo>
                  <a:pt x="582607" y="428621"/>
                </a:lnTo>
                <a:lnTo>
                  <a:pt x="147639" y="428621"/>
                </a:lnTo>
                <a:lnTo>
                  <a:pt x="147639" y="428617"/>
                </a:lnTo>
                <a:lnTo>
                  <a:pt x="147639" y="428615"/>
                </a:lnTo>
                <a:lnTo>
                  <a:pt x="147639" y="428615"/>
                </a:lnTo>
                <a:close/>
                <a:moveTo>
                  <a:pt x="90021" y="56564"/>
                </a:moveTo>
                <a:lnTo>
                  <a:pt x="0" y="144948"/>
                </a:lnTo>
                <a:lnTo>
                  <a:pt x="0" y="144948"/>
                </a:lnTo>
                <a:close/>
                <a:moveTo>
                  <a:pt x="2324101" y="0"/>
                </a:moveTo>
                <a:lnTo>
                  <a:pt x="2759076" y="0"/>
                </a:lnTo>
                <a:lnTo>
                  <a:pt x="2759076" y="428623"/>
                </a:lnTo>
                <a:lnTo>
                  <a:pt x="3194050" y="0"/>
                </a:lnTo>
                <a:lnTo>
                  <a:pt x="4067175" y="0"/>
                </a:lnTo>
                <a:lnTo>
                  <a:pt x="4067175" y="5143472"/>
                </a:lnTo>
                <a:lnTo>
                  <a:pt x="2759076" y="5143472"/>
                </a:lnTo>
                <a:lnTo>
                  <a:pt x="2324101" y="4714847"/>
                </a:lnTo>
                <a:lnTo>
                  <a:pt x="1887538" y="4714847"/>
                </a:lnTo>
                <a:lnTo>
                  <a:pt x="2324101" y="4286222"/>
                </a:lnTo>
                <a:lnTo>
                  <a:pt x="1887538" y="4286222"/>
                </a:lnTo>
                <a:lnTo>
                  <a:pt x="1887538" y="3857597"/>
                </a:lnTo>
                <a:lnTo>
                  <a:pt x="1452563" y="3857597"/>
                </a:lnTo>
                <a:lnTo>
                  <a:pt x="1887538" y="3428972"/>
                </a:lnTo>
                <a:lnTo>
                  <a:pt x="1452563" y="3428972"/>
                </a:lnTo>
                <a:lnTo>
                  <a:pt x="1452563" y="3000347"/>
                </a:lnTo>
                <a:lnTo>
                  <a:pt x="1887538" y="2571722"/>
                </a:lnTo>
                <a:lnTo>
                  <a:pt x="1452563" y="2571722"/>
                </a:lnTo>
                <a:lnTo>
                  <a:pt x="1887538" y="2143097"/>
                </a:lnTo>
                <a:lnTo>
                  <a:pt x="1452563" y="2143097"/>
                </a:lnTo>
                <a:lnTo>
                  <a:pt x="1452563" y="1714509"/>
                </a:lnTo>
                <a:lnTo>
                  <a:pt x="1017588" y="2143097"/>
                </a:lnTo>
                <a:lnTo>
                  <a:pt x="1452563" y="1714509"/>
                </a:lnTo>
                <a:lnTo>
                  <a:pt x="1017588" y="1714509"/>
                </a:lnTo>
                <a:lnTo>
                  <a:pt x="1017588" y="1714506"/>
                </a:lnTo>
                <a:lnTo>
                  <a:pt x="582613" y="1714506"/>
                </a:lnTo>
                <a:lnTo>
                  <a:pt x="582613" y="1714509"/>
                </a:lnTo>
                <a:lnTo>
                  <a:pt x="147639" y="1714509"/>
                </a:lnTo>
                <a:lnTo>
                  <a:pt x="147638" y="1714509"/>
                </a:lnTo>
                <a:lnTo>
                  <a:pt x="147638" y="1714510"/>
                </a:lnTo>
                <a:lnTo>
                  <a:pt x="0" y="1859466"/>
                </a:lnTo>
                <a:lnTo>
                  <a:pt x="0" y="1859459"/>
                </a:lnTo>
                <a:lnTo>
                  <a:pt x="147639" y="1714502"/>
                </a:lnTo>
                <a:lnTo>
                  <a:pt x="0" y="1714502"/>
                </a:lnTo>
                <a:lnTo>
                  <a:pt x="0" y="1714499"/>
                </a:lnTo>
                <a:lnTo>
                  <a:pt x="147639" y="1714499"/>
                </a:lnTo>
                <a:lnTo>
                  <a:pt x="147639" y="1714471"/>
                </a:lnTo>
                <a:lnTo>
                  <a:pt x="582586" y="1285874"/>
                </a:lnTo>
                <a:lnTo>
                  <a:pt x="582609" y="1285874"/>
                </a:lnTo>
                <a:lnTo>
                  <a:pt x="147638" y="1714502"/>
                </a:lnTo>
                <a:lnTo>
                  <a:pt x="582613" y="1714502"/>
                </a:lnTo>
                <a:lnTo>
                  <a:pt x="1017588" y="1714502"/>
                </a:lnTo>
                <a:lnTo>
                  <a:pt x="1017588" y="1714472"/>
                </a:lnTo>
                <a:lnTo>
                  <a:pt x="1452534" y="1285876"/>
                </a:lnTo>
                <a:lnTo>
                  <a:pt x="1452560" y="1285876"/>
                </a:lnTo>
                <a:lnTo>
                  <a:pt x="1017588" y="1714505"/>
                </a:lnTo>
                <a:lnTo>
                  <a:pt x="1452563" y="1714505"/>
                </a:lnTo>
                <a:lnTo>
                  <a:pt x="1452563" y="1714508"/>
                </a:lnTo>
                <a:lnTo>
                  <a:pt x="1887535" y="1285878"/>
                </a:lnTo>
                <a:lnTo>
                  <a:pt x="1887538" y="1285878"/>
                </a:lnTo>
                <a:lnTo>
                  <a:pt x="1887538" y="1285876"/>
                </a:lnTo>
                <a:lnTo>
                  <a:pt x="1887538" y="857247"/>
                </a:lnTo>
                <a:lnTo>
                  <a:pt x="2324101" y="857247"/>
                </a:lnTo>
                <a:lnTo>
                  <a:pt x="2324101" y="428623"/>
                </a:lnTo>
                <a:lnTo>
                  <a:pt x="1887538" y="857247"/>
                </a:lnTo>
                <a:lnTo>
                  <a:pt x="1452567" y="1285876"/>
                </a:lnTo>
                <a:lnTo>
                  <a:pt x="1452563" y="1285876"/>
                </a:lnTo>
                <a:lnTo>
                  <a:pt x="1452563" y="1285873"/>
                </a:lnTo>
                <a:lnTo>
                  <a:pt x="1452563" y="1285847"/>
                </a:lnTo>
                <a:lnTo>
                  <a:pt x="1452563" y="857245"/>
                </a:lnTo>
                <a:lnTo>
                  <a:pt x="1017618" y="1285847"/>
                </a:lnTo>
                <a:lnTo>
                  <a:pt x="1017618" y="1285847"/>
                </a:lnTo>
                <a:lnTo>
                  <a:pt x="1452563" y="857245"/>
                </a:lnTo>
                <a:lnTo>
                  <a:pt x="1017588" y="857245"/>
                </a:lnTo>
                <a:lnTo>
                  <a:pt x="1452563" y="428621"/>
                </a:lnTo>
                <a:lnTo>
                  <a:pt x="1452563" y="428623"/>
                </a:lnTo>
                <a:lnTo>
                  <a:pt x="1452563" y="857244"/>
                </a:lnTo>
                <a:lnTo>
                  <a:pt x="1887536" y="428623"/>
                </a:lnTo>
                <a:lnTo>
                  <a:pt x="1887538" y="428623"/>
                </a:lnTo>
                <a:lnTo>
                  <a:pt x="1887538" y="428623"/>
                </a:lnTo>
                <a:close/>
                <a:moveTo>
                  <a:pt x="1452563" y="0"/>
                </a:moveTo>
                <a:lnTo>
                  <a:pt x="1887538" y="0"/>
                </a:lnTo>
                <a:lnTo>
                  <a:pt x="1452566" y="428621"/>
                </a:lnTo>
                <a:lnTo>
                  <a:pt x="1452563" y="428621"/>
                </a:lnTo>
                <a:lnTo>
                  <a:pt x="1452563" y="428621"/>
                </a:lnTo>
                <a:lnTo>
                  <a:pt x="1017588" y="428621"/>
                </a:lnTo>
                <a:lnTo>
                  <a:pt x="1017588" y="428621"/>
                </a:lnTo>
                <a:lnTo>
                  <a:pt x="1017590" y="428619"/>
                </a:lnTo>
                <a:lnTo>
                  <a:pt x="1452563" y="428619"/>
                </a:lnTo>
                <a:close/>
                <a:moveTo>
                  <a:pt x="1017581" y="0"/>
                </a:moveTo>
                <a:lnTo>
                  <a:pt x="1017586" y="0"/>
                </a:lnTo>
                <a:lnTo>
                  <a:pt x="582615" y="428619"/>
                </a:lnTo>
                <a:lnTo>
                  <a:pt x="582613" y="428619"/>
                </a:lnTo>
                <a:lnTo>
                  <a:pt x="582613" y="428617"/>
                </a:lnTo>
                <a:close/>
                <a:moveTo>
                  <a:pt x="582603" y="0"/>
                </a:moveTo>
                <a:lnTo>
                  <a:pt x="582604" y="0"/>
                </a:lnTo>
                <a:lnTo>
                  <a:pt x="147639" y="428613"/>
                </a:lnTo>
                <a:lnTo>
                  <a:pt x="147639" y="428613"/>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r>
              <a:rPr lang="it-IT" dirty="0"/>
              <a:t>Immagine</a:t>
            </a:r>
          </a:p>
        </p:txBody>
      </p:sp>
    </p:spTree>
    <p:extLst>
      <p:ext uri="{BB962C8B-B14F-4D97-AF65-F5344CB8AC3E}">
        <p14:creationId xmlns:p14="http://schemas.microsoft.com/office/powerpoint/2010/main" val="887421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7" name="CasellaDiTesto 6"/>
          <p:cNvSpPr txBox="1"/>
          <p:nvPr userDrawn="1"/>
        </p:nvSpPr>
        <p:spPr>
          <a:xfrm>
            <a:off x="0" y="3579862"/>
            <a:ext cx="4464496" cy="615553"/>
          </a:xfrm>
          <a:prstGeom prst="rect">
            <a:avLst/>
          </a:prstGeom>
          <a:noFill/>
        </p:spPr>
        <p:txBody>
          <a:bodyPr wrap="square" lIns="396000" tIns="0" rIns="0" bIns="0" rtlCol="0">
            <a:spAutoFit/>
          </a:bodyPr>
          <a:lstStyle/>
          <a:p>
            <a:r>
              <a:rPr lang="it-IT" sz="2000" dirty="0">
                <a:solidFill>
                  <a:schemeClr val="tx1">
                    <a:lumMod val="85000"/>
                    <a:lumOff val="15000"/>
                  </a:schemeClr>
                </a:solidFill>
                <a:latin typeface="Corbel" panose="020B0503020204020204" pitchFamily="34" charset="0"/>
              </a:rPr>
              <a:t>www. poloinnovazioneict.org</a:t>
            </a:r>
          </a:p>
          <a:p>
            <a:r>
              <a:rPr lang="it-IT" sz="2000" dirty="0">
                <a:solidFill>
                  <a:schemeClr val="tx1">
                    <a:lumMod val="85000"/>
                    <a:lumOff val="15000"/>
                  </a:schemeClr>
                </a:solidFill>
                <a:latin typeface="Corbel" panose="020B0503020204020204" pitchFamily="34" charset="0"/>
              </a:rPr>
              <a:t>info@poloinnovazioneict.org</a:t>
            </a:r>
          </a:p>
        </p:txBody>
      </p:sp>
      <p:sp>
        <p:nvSpPr>
          <p:cNvPr id="8" name="CasellaDiTesto 7"/>
          <p:cNvSpPr txBox="1"/>
          <p:nvPr userDrawn="1"/>
        </p:nvSpPr>
        <p:spPr>
          <a:xfrm>
            <a:off x="0" y="4447902"/>
            <a:ext cx="4464496" cy="307777"/>
          </a:xfrm>
          <a:prstGeom prst="rect">
            <a:avLst/>
          </a:prstGeom>
          <a:noFill/>
        </p:spPr>
        <p:txBody>
          <a:bodyPr wrap="square" lIns="864000" tIns="0" rIns="0" bIns="0" rtlCol="0">
            <a:spAutoFit/>
          </a:bodyPr>
          <a:lstStyle/>
          <a:p>
            <a:r>
              <a:rPr lang="it-IT" sz="2000" dirty="0">
                <a:solidFill>
                  <a:schemeClr val="tx1">
                    <a:lumMod val="85000"/>
                    <a:lumOff val="15000"/>
                  </a:schemeClr>
                </a:solidFill>
                <a:latin typeface="Corbel" panose="020B0503020204020204" pitchFamily="34" charset="0"/>
              </a:rPr>
              <a:t>@</a:t>
            </a:r>
            <a:r>
              <a:rPr lang="it-IT" sz="2000" dirty="0" err="1">
                <a:solidFill>
                  <a:schemeClr val="tx1">
                    <a:lumMod val="85000"/>
                    <a:lumOff val="15000"/>
                  </a:schemeClr>
                </a:solidFill>
                <a:latin typeface="Corbel" panose="020B0503020204020204" pitchFamily="34" charset="0"/>
              </a:rPr>
              <a:t>poloict</a:t>
            </a:r>
            <a:endParaRPr lang="it-IT" sz="2000" dirty="0">
              <a:solidFill>
                <a:schemeClr val="tx1">
                  <a:lumMod val="85000"/>
                  <a:lumOff val="15000"/>
                </a:schemeClr>
              </a:solidFill>
              <a:latin typeface="Corbel" panose="020B0503020204020204" pitchFamily="34" charset="0"/>
            </a:endParaRPr>
          </a:p>
        </p:txBody>
      </p:sp>
      <p:sp>
        <p:nvSpPr>
          <p:cNvPr id="12" name="Segnaposto testo 11"/>
          <p:cNvSpPr>
            <a:spLocks noGrp="1"/>
          </p:cNvSpPr>
          <p:nvPr>
            <p:ph type="body" sz="quarter" idx="13" hasCustomPrompt="1"/>
          </p:nvPr>
        </p:nvSpPr>
        <p:spPr>
          <a:xfrm>
            <a:off x="0" y="2139702"/>
            <a:ext cx="7380312" cy="791989"/>
          </a:xfrm>
          <a:prstGeom prst="rect">
            <a:avLst/>
          </a:prstGeom>
        </p:spPr>
        <p:txBody>
          <a:bodyPr lIns="360000" tIns="0" rIns="0" bIns="0" anchor="b"/>
          <a:lstStyle>
            <a:lvl1pPr marL="0" indent="0">
              <a:buNone/>
              <a:defRPr lang="it-IT" sz="5000" b="1" kern="1200" dirty="0" smtClean="0">
                <a:solidFill>
                  <a:srgbClr val="C00000"/>
                </a:solidFill>
                <a:latin typeface="Corbel" panose="020B0503020204020204" pitchFamily="34" charset="0"/>
                <a:ea typeface="+mn-ea"/>
                <a:cs typeface="+mn-cs"/>
              </a:defRPr>
            </a:lvl1pPr>
            <a:lvl2pPr marL="457200" indent="0">
              <a:buNone/>
              <a:defRPr lang="it-IT" sz="5000" b="1" kern="1200" dirty="0" smtClean="0">
                <a:solidFill>
                  <a:srgbClr val="C00000"/>
                </a:solidFill>
                <a:latin typeface="Corbel" panose="020B0503020204020204" pitchFamily="34" charset="0"/>
                <a:ea typeface="+mn-ea"/>
                <a:cs typeface="+mn-cs"/>
              </a:defRPr>
            </a:lvl2pPr>
            <a:lvl3pPr marL="914400" indent="0">
              <a:buNone/>
              <a:defRPr lang="it-IT" sz="5000" b="1" kern="1200" dirty="0" smtClean="0">
                <a:solidFill>
                  <a:srgbClr val="C00000"/>
                </a:solidFill>
                <a:latin typeface="Corbel" panose="020B0503020204020204" pitchFamily="34" charset="0"/>
                <a:ea typeface="+mn-ea"/>
                <a:cs typeface="+mn-cs"/>
              </a:defRPr>
            </a:lvl3pPr>
            <a:lvl4pPr marL="1371600" indent="0">
              <a:buNone/>
              <a:defRPr lang="it-IT" sz="5000" b="1" kern="1200" dirty="0" smtClean="0">
                <a:solidFill>
                  <a:srgbClr val="C00000"/>
                </a:solidFill>
                <a:latin typeface="Corbel" panose="020B0503020204020204" pitchFamily="34" charset="0"/>
                <a:ea typeface="+mn-ea"/>
                <a:cs typeface="+mn-cs"/>
              </a:defRPr>
            </a:lvl4pPr>
            <a:lvl5pPr marL="1828800" indent="0">
              <a:buNone/>
              <a:defRPr lang="it-IT" sz="5000" b="1" kern="1200" dirty="0">
                <a:solidFill>
                  <a:srgbClr val="C00000"/>
                </a:solidFill>
                <a:latin typeface="Corbel" panose="020B0503020204020204" pitchFamily="34" charset="0"/>
                <a:ea typeface="+mn-ea"/>
                <a:cs typeface="+mn-cs"/>
              </a:defRPr>
            </a:lvl5pPr>
          </a:lstStyle>
          <a:p>
            <a:pPr lvl="0"/>
            <a:r>
              <a:rPr lang="it-IT" dirty="0"/>
              <a:t>Ringraziamenti</a:t>
            </a:r>
          </a:p>
        </p:txBody>
      </p:sp>
      <p:sp>
        <p:nvSpPr>
          <p:cNvPr id="6" name="Freeform 16"/>
          <p:cNvSpPr>
            <a:spLocks/>
          </p:cNvSpPr>
          <p:nvPr userDrawn="1"/>
        </p:nvSpPr>
        <p:spPr bwMode="auto">
          <a:xfrm>
            <a:off x="405061" y="4463008"/>
            <a:ext cx="380825" cy="309475"/>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419CD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62191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598613"/>
            <a:ext cx="7118505" cy="1101725"/>
          </a:xfrm>
          <a:prstGeom prst="rect">
            <a:avLst/>
          </a:prstGeom>
        </p:spPr>
        <p:txBody>
          <a:bodyPr/>
          <a:lstStyle>
            <a:lvl1pPr>
              <a:defRPr sz="2800" b="1"/>
            </a:lvl1pPr>
          </a:lstStyle>
          <a:p>
            <a:r>
              <a:rPr lang="it-IT" dirty="0"/>
              <a:t>Fare clic per modificare lo stile del titolo</a:t>
            </a:r>
          </a:p>
        </p:txBody>
      </p:sp>
      <p:sp>
        <p:nvSpPr>
          <p:cNvPr id="3" name="Sottotitolo 2"/>
          <p:cNvSpPr>
            <a:spLocks noGrp="1"/>
          </p:cNvSpPr>
          <p:nvPr>
            <p:ph type="subTitle" idx="1"/>
          </p:nvPr>
        </p:nvSpPr>
        <p:spPr>
          <a:xfrm>
            <a:off x="1013958" y="2914650"/>
            <a:ext cx="5862298" cy="1314450"/>
          </a:xfrm>
          <a:prstGeom prst="rect">
            <a:avLst/>
          </a:prstGeo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Tree>
    <p:extLst>
      <p:ext uri="{BB962C8B-B14F-4D97-AF65-F5344CB8AC3E}">
        <p14:creationId xmlns:p14="http://schemas.microsoft.com/office/powerpoint/2010/main" val="2661870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51520" y="206375"/>
            <a:ext cx="6696744" cy="857250"/>
          </a:xfrm>
          <a:prstGeom prst="rect">
            <a:avLst/>
          </a:prstGeom>
        </p:spPr>
        <p:txBody>
          <a:bodyPr/>
          <a:lstStyle>
            <a:lvl1pPr>
              <a:defRPr sz="2800" b="1"/>
            </a:lvl1pPr>
          </a:lstStyle>
          <a:p>
            <a:r>
              <a:rPr lang="it-IT" dirty="0"/>
              <a:t>Fare clic per modificare lo stile del titolo</a:t>
            </a:r>
          </a:p>
        </p:txBody>
      </p:sp>
      <p:sp>
        <p:nvSpPr>
          <p:cNvPr id="3" name="Segnaposto contenuto 2"/>
          <p:cNvSpPr>
            <a:spLocks noGrp="1"/>
          </p:cNvSpPr>
          <p:nvPr>
            <p:ph idx="1"/>
          </p:nvPr>
        </p:nvSpPr>
        <p:spPr>
          <a:xfrm>
            <a:off x="251520" y="1200150"/>
            <a:ext cx="6696744" cy="3394075"/>
          </a:xfrm>
          <a:prstGeom prst="rect">
            <a:avLst/>
          </a:prstGeom>
        </p:spPr>
        <p:txBody>
          <a:bodyPr/>
          <a:lstStyle>
            <a:lvl1pPr>
              <a:defRPr sz="1800"/>
            </a:lvl1pPr>
            <a:lvl2pPr>
              <a:defRPr sz="1600"/>
            </a:lvl2pPr>
            <a:lvl3pPr>
              <a:defRPr sz="1400"/>
            </a:lvl3pPr>
            <a:lvl4pPr>
              <a:defRPr sz="1200"/>
            </a:lvl4pPr>
            <a:lvl5pPr>
              <a:defRPr sz="12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297341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51521" y="3305175"/>
            <a:ext cx="6696744" cy="1022350"/>
          </a:xfrm>
          <a:prstGeom prst="rect">
            <a:avLst/>
          </a:prstGeom>
        </p:spPr>
        <p:txBody>
          <a:bodyPr anchor="t"/>
          <a:lstStyle>
            <a:lvl1pPr algn="l">
              <a:defRPr sz="2400" b="1" cap="all"/>
            </a:lvl1pPr>
          </a:lstStyle>
          <a:p>
            <a:r>
              <a:rPr lang="it-IT" dirty="0"/>
              <a:t>Fare clic per modificare lo stile del titolo</a:t>
            </a:r>
          </a:p>
        </p:txBody>
      </p:sp>
      <p:sp>
        <p:nvSpPr>
          <p:cNvPr id="3" name="Segnaposto testo 2"/>
          <p:cNvSpPr>
            <a:spLocks noGrp="1"/>
          </p:cNvSpPr>
          <p:nvPr>
            <p:ph type="body" idx="1"/>
          </p:nvPr>
        </p:nvSpPr>
        <p:spPr>
          <a:xfrm>
            <a:off x="251521" y="2179638"/>
            <a:ext cx="6696744" cy="1125537"/>
          </a:xfrm>
          <a:prstGeom prst="rect">
            <a:avLst/>
          </a:prstGeom>
        </p:spPr>
        <p:txBody>
          <a:bodyPr anchor="b"/>
          <a:lstStyle>
            <a:lvl1pPr marL="0" indent="0">
              <a:buNone/>
              <a:defRPr sz="1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Fare clic per modificare stili del testo dello schema</a:t>
            </a:r>
          </a:p>
        </p:txBody>
      </p:sp>
    </p:spTree>
    <p:extLst>
      <p:ext uri="{BB962C8B-B14F-4D97-AF65-F5344CB8AC3E}">
        <p14:creationId xmlns:p14="http://schemas.microsoft.com/office/powerpoint/2010/main" val="3023803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251520" y="206375"/>
            <a:ext cx="6696744" cy="857250"/>
          </a:xfrm>
          <a:prstGeom prst="rect">
            <a:avLst/>
          </a:prstGeom>
        </p:spPr>
        <p:txBody>
          <a:bodyPr/>
          <a:lstStyle>
            <a:lvl1pPr>
              <a:defRPr sz="2800" b="1"/>
            </a:lvl1pPr>
          </a:lstStyle>
          <a:p>
            <a:r>
              <a:rPr lang="it-IT" dirty="0"/>
              <a:t>Fare clic per modificare lo stile del titolo</a:t>
            </a:r>
          </a:p>
        </p:txBody>
      </p:sp>
      <p:sp>
        <p:nvSpPr>
          <p:cNvPr id="3" name="Segnaposto contenuto 2"/>
          <p:cNvSpPr>
            <a:spLocks noGrp="1"/>
          </p:cNvSpPr>
          <p:nvPr>
            <p:ph sz="half" idx="1"/>
          </p:nvPr>
        </p:nvSpPr>
        <p:spPr>
          <a:xfrm>
            <a:off x="251520" y="1200150"/>
            <a:ext cx="3240360" cy="3394075"/>
          </a:xfrm>
          <a:prstGeom prst="rect">
            <a:avLst/>
          </a:prstGeo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3707904" y="1200150"/>
            <a:ext cx="3240360" cy="3394075"/>
          </a:xfrm>
          <a:prstGeom prst="rect">
            <a:avLst/>
          </a:prstGeom>
        </p:spPr>
        <p:txBody>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57302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251520" y="206375"/>
            <a:ext cx="6696744" cy="857250"/>
          </a:xfrm>
          <a:prstGeom prst="rect">
            <a:avLst/>
          </a:prstGeom>
        </p:spPr>
        <p:txBody>
          <a:bodyPr/>
          <a:lstStyle>
            <a:lvl1pPr>
              <a:defRPr sz="2800" b="1"/>
            </a:lvl1pPr>
          </a:lstStyle>
          <a:p>
            <a:r>
              <a:rPr lang="it-IT" dirty="0"/>
              <a:t>Fare clic per modificare lo stile del titolo</a:t>
            </a:r>
          </a:p>
        </p:txBody>
      </p:sp>
      <p:sp>
        <p:nvSpPr>
          <p:cNvPr id="3" name="Segnaposto testo 2"/>
          <p:cNvSpPr>
            <a:spLocks noGrp="1"/>
          </p:cNvSpPr>
          <p:nvPr>
            <p:ph type="body" idx="1"/>
          </p:nvPr>
        </p:nvSpPr>
        <p:spPr>
          <a:xfrm>
            <a:off x="251520" y="1150938"/>
            <a:ext cx="3240360" cy="481012"/>
          </a:xfrm>
          <a:prstGeom prst="rect">
            <a:avLst/>
          </a:prstGeo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4" name="Segnaposto contenuto 3"/>
          <p:cNvSpPr>
            <a:spLocks noGrp="1"/>
          </p:cNvSpPr>
          <p:nvPr>
            <p:ph sz="half" idx="2"/>
          </p:nvPr>
        </p:nvSpPr>
        <p:spPr>
          <a:xfrm>
            <a:off x="251520" y="1631950"/>
            <a:ext cx="3240360" cy="2962275"/>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3707904" y="1150938"/>
            <a:ext cx="3240361" cy="481012"/>
          </a:xfrm>
          <a:prstGeom prst="rect">
            <a:avLst/>
          </a:prstGeo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6" name="Segnaposto contenuto 5"/>
          <p:cNvSpPr>
            <a:spLocks noGrp="1"/>
          </p:cNvSpPr>
          <p:nvPr>
            <p:ph sz="quarter" idx="4"/>
          </p:nvPr>
        </p:nvSpPr>
        <p:spPr>
          <a:xfrm>
            <a:off x="3707904" y="1631950"/>
            <a:ext cx="3240361" cy="2962275"/>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51433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251520" y="206375"/>
            <a:ext cx="6696744" cy="857250"/>
          </a:xfrm>
          <a:prstGeom prst="rect">
            <a:avLst/>
          </a:prstGeom>
        </p:spPr>
        <p:txBody>
          <a:bodyPr/>
          <a:lstStyle>
            <a:lvl1pPr>
              <a:defRPr sz="2800" b="1"/>
            </a:lvl1pPr>
          </a:lstStyle>
          <a:p>
            <a:r>
              <a:rPr lang="it-IT" dirty="0"/>
              <a:t>Fare clic per modificare lo stile del titolo</a:t>
            </a:r>
          </a:p>
        </p:txBody>
      </p:sp>
    </p:spTree>
    <p:extLst>
      <p:ext uri="{BB962C8B-B14F-4D97-AF65-F5344CB8AC3E}">
        <p14:creationId xmlns:p14="http://schemas.microsoft.com/office/powerpoint/2010/main" val="232117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51520" y="3305175"/>
            <a:ext cx="8640960" cy="1022350"/>
          </a:xfrm>
          <a:prstGeom prst="rect">
            <a:avLst/>
          </a:prstGeom>
        </p:spPr>
        <p:txBody>
          <a:bodyPr anchor="t"/>
          <a:lstStyle>
            <a:lvl1pPr algn="l">
              <a:defRPr sz="2400" b="1" cap="all"/>
            </a:lvl1pPr>
          </a:lstStyle>
          <a:p>
            <a:r>
              <a:rPr lang="it-IT" dirty="0"/>
              <a:t>Fare clic per modificare lo stile del titolo</a:t>
            </a:r>
          </a:p>
        </p:txBody>
      </p:sp>
      <p:sp>
        <p:nvSpPr>
          <p:cNvPr id="3" name="Segnaposto testo 2"/>
          <p:cNvSpPr>
            <a:spLocks noGrp="1"/>
          </p:cNvSpPr>
          <p:nvPr>
            <p:ph type="body" idx="1"/>
          </p:nvPr>
        </p:nvSpPr>
        <p:spPr>
          <a:xfrm>
            <a:off x="251520" y="2179638"/>
            <a:ext cx="8640960" cy="1125537"/>
          </a:xfrm>
          <a:prstGeom prst="rect">
            <a:avLst/>
          </a:prstGeom>
        </p:spPr>
        <p:txBody>
          <a:bodyPr anchor="b"/>
          <a:lstStyle>
            <a:lvl1pPr marL="0" indent="0">
              <a:buNone/>
              <a:defRPr sz="1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7"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395227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964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1521" y="204788"/>
            <a:ext cx="2736304" cy="871537"/>
          </a:xfrm>
          <a:prstGeom prst="rect">
            <a:avLst/>
          </a:prstGeom>
        </p:spPr>
        <p:txBody>
          <a:bodyPr anchor="b"/>
          <a:lstStyle>
            <a:lvl1pPr algn="l">
              <a:defRPr sz="2000" b="1">
                <a:solidFill>
                  <a:schemeClr val="tx2"/>
                </a:solidFill>
              </a:defRPr>
            </a:lvl1pPr>
          </a:lstStyle>
          <a:p>
            <a:r>
              <a:rPr lang="it-IT" dirty="0"/>
              <a:t>Fare clic per modificare lo stile del titolo</a:t>
            </a:r>
          </a:p>
        </p:txBody>
      </p:sp>
      <p:sp>
        <p:nvSpPr>
          <p:cNvPr id="3" name="Segnaposto contenuto 2"/>
          <p:cNvSpPr>
            <a:spLocks noGrp="1"/>
          </p:cNvSpPr>
          <p:nvPr>
            <p:ph idx="1"/>
          </p:nvPr>
        </p:nvSpPr>
        <p:spPr>
          <a:xfrm>
            <a:off x="3203848" y="204788"/>
            <a:ext cx="3744416" cy="4389437"/>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251521" y="1076325"/>
            <a:ext cx="2736304"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792645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1520" y="3600450"/>
            <a:ext cx="6696744" cy="425450"/>
          </a:xfrm>
          <a:prstGeom prst="rect">
            <a:avLst/>
          </a:prstGeom>
        </p:spPr>
        <p:txBody>
          <a:bodyPr anchor="b"/>
          <a:lstStyle>
            <a:lvl1pPr algn="l">
              <a:defRPr sz="2000" b="1">
                <a:solidFill>
                  <a:schemeClr val="tx2"/>
                </a:solidFill>
              </a:defRPr>
            </a:lvl1pPr>
          </a:lstStyle>
          <a:p>
            <a:r>
              <a:rPr lang="it-IT"/>
              <a:t>Fare clic per modificare lo stile del titolo</a:t>
            </a:r>
          </a:p>
        </p:txBody>
      </p:sp>
      <p:sp>
        <p:nvSpPr>
          <p:cNvPr id="3" name="Segnaposto immagine 2"/>
          <p:cNvSpPr>
            <a:spLocks noGrp="1"/>
          </p:cNvSpPr>
          <p:nvPr>
            <p:ph type="pic" idx="1"/>
          </p:nvPr>
        </p:nvSpPr>
        <p:spPr>
          <a:xfrm>
            <a:off x="251520" y="460375"/>
            <a:ext cx="6696744" cy="3086100"/>
          </a:xfrm>
          <a:prstGeom prst="rect">
            <a:avLst/>
          </a:prstGeo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251520" y="4025900"/>
            <a:ext cx="6696744"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392251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251520" y="206375"/>
            <a:ext cx="6696744" cy="857250"/>
          </a:xfrm>
          <a:prstGeom prst="rect">
            <a:avLst/>
          </a:prstGeom>
        </p:spPr>
        <p:txBody>
          <a:bodyPr/>
          <a:lstStyle>
            <a:lvl1pPr>
              <a:defRPr sz="2800" b="1"/>
            </a:lvl1pPr>
          </a:lstStyle>
          <a:p>
            <a:r>
              <a:rPr lang="it-IT" dirty="0"/>
              <a:t>Fare clic per modificare lo stile del titolo</a:t>
            </a:r>
          </a:p>
        </p:txBody>
      </p:sp>
      <p:sp>
        <p:nvSpPr>
          <p:cNvPr id="3" name="Segnaposto testo verticale 2"/>
          <p:cNvSpPr>
            <a:spLocks noGrp="1"/>
          </p:cNvSpPr>
          <p:nvPr>
            <p:ph type="body" orient="vert" idx="1"/>
          </p:nvPr>
        </p:nvSpPr>
        <p:spPr>
          <a:xfrm>
            <a:off x="251520" y="1200150"/>
            <a:ext cx="6696744" cy="3394075"/>
          </a:xfrm>
          <a:prstGeom prst="rect">
            <a:avLst/>
          </a:prstGeom>
        </p:spPr>
        <p:txBody>
          <a:bodyPr vert="eaVert"/>
          <a:lstStyle>
            <a:lvl1pPr>
              <a:defRPr sz="2000"/>
            </a:lvl1pPr>
            <a:lvl2pPr>
              <a:defRPr sz="1800"/>
            </a:lvl2pPr>
            <a:lvl3pPr>
              <a:defRPr sz="1600"/>
            </a:lvl3pPr>
            <a:lvl4pPr>
              <a:defRPr sz="1400"/>
            </a:lvl4pPr>
            <a:lvl5pPr>
              <a:defRPr sz="14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471404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788024" y="206375"/>
            <a:ext cx="2160240" cy="4387850"/>
          </a:xfrm>
          <a:prstGeom prst="rect">
            <a:avLst/>
          </a:prstGeom>
        </p:spPr>
        <p:txBody>
          <a:bodyPr vert="eaVert"/>
          <a:lstStyle>
            <a:lvl1pPr>
              <a:defRPr sz="2800" b="1"/>
            </a:lvl1pPr>
          </a:lstStyle>
          <a:p>
            <a:r>
              <a:rPr lang="it-IT" dirty="0"/>
              <a:t>Fare clic per modificare lo stile del titolo</a:t>
            </a:r>
          </a:p>
        </p:txBody>
      </p:sp>
      <p:sp>
        <p:nvSpPr>
          <p:cNvPr id="3" name="Segnaposto testo verticale 2"/>
          <p:cNvSpPr>
            <a:spLocks noGrp="1"/>
          </p:cNvSpPr>
          <p:nvPr>
            <p:ph type="body" orient="vert" idx="1"/>
          </p:nvPr>
        </p:nvSpPr>
        <p:spPr>
          <a:xfrm>
            <a:off x="251520" y="206375"/>
            <a:ext cx="4320480" cy="4387850"/>
          </a:xfrm>
          <a:prstGeom prst="rect">
            <a:avLst/>
          </a:prstGeom>
        </p:spPr>
        <p:txBody>
          <a:bodyPr vert="eaVert"/>
          <a:lstStyle>
            <a:lvl1pPr>
              <a:defRPr sz="2000"/>
            </a:lvl1pPr>
            <a:lvl2pPr>
              <a:defRPr sz="1800"/>
            </a:lvl2pPr>
            <a:lvl3pPr>
              <a:defRPr sz="1600"/>
            </a:lvl3pPr>
            <a:lvl4pPr>
              <a:defRPr sz="1400"/>
            </a:lvl4pPr>
            <a:lvl5pPr>
              <a:defRPr sz="14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25772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67" name="Segnaposto immagine 266"/>
          <p:cNvSpPr>
            <a:spLocks noGrp="1"/>
          </p:cNvSpPr>
          <p:nvPr>
            <p:ph type="pic" sz="quarter" idx="23"/>
          </p:nvPr>
        </p:nvSpPr>
        <p:spPr>
          <a:xfrm>
            <a:off x="2917332" y="2043"/>
            <a:ext cx="6228181" cy="5143481"/>
          </a:xfrm>
          <a:custGeom>
            <a:avLst/>
            <a:gdLst>
              <a:gd name="connsiteX0" fmla="*/ 1437186 w 6228181"/>
              <a:gd name="connsiteY0" fmla="*/ 4714856 h 5143481"/>
              <a:gd name="connsiteX1" fmla="*/ 1872161 w 6228181"/>
              <a:gd name="connsiteY1" fmla="*/ 4714856 h 5143481"/>
              <a:gd name="connsiteX2" fmla="*/ 1437186 w 6228181"/>
              <a:gd name="connsiteY2" fmla="*/ 5143481 h 5143481"/>
              <a:gd name="connsiteX3" fmla="*/ 1437186 w 6228181"/>
              <a:gd name="connsiteY3" fmla="*/ 4286231 h 5143481"/>
              <a:gd name="connsiteX4" fmla="*/ 1872161 w 6228181"/>
              <a:gd name="connsiteY4" fmla="*/ 4286231 h 5143481"/>
              <a:gd name="connsiteX5" fmla="*/ 1437186 w 6228181"/>
              <a:gd name="connsiteY5" fmla="*/ 4714856 h 5143481"/>
              <a:gd name="connsiteX6" fmla="*/ 1000626 w 6228181"/>
              <a:gd name="connsiteY6" fmla="*/ 4286231 h 5143481"/>
              <a:gd name="connsiteX7" fmla="*/ 565649 w 6228181"/>
              <a:gd name="connsiteY7" fmla="*/ 4714856 h 5143481"/>
              <a:gd name="connsiteX8" fmla="*/ 565649 w 6228181"/>
              <a:gd name="connsiteY8" fmla="*/ 4714856 h 5143481"/>
              <a:gd name="connsiteX9" fmla="*/ 1000626 w 6228181"/>
              <a:gd name="connsiteY9" fmla="*/ 4286231 h 5143481"/>
              <a:gd name="connsiteX10" fmla="*/ 1437186 w 6228181"/>
              <a:gd name="connsiteY10" fmla="*/ 4286231 h 5143481"/>
              <a:gd name="connsiteX11" fmla="*/ 1000626 w 6228181"/>
              <a:gd name="connsiteY11" fmla="*/ 4714856 h 5143481"/>
              <a:gd name="connsiteX12" fmla="*/ 1000626 w 6228181"/>
              <a:gd name="connsiteY12" fmla="*/ 3428981 h 5143481"/>
              <a:gd name="connsiteX13" fmla="*/ 1000626 w 6228181"/>
              <a:gd name="connsiteY13" fmla="*/ 3857606 h 5143481"/>
              <a:gd name="connsiteX14" fmla="*/ 565649 w 6228181"/>
              <a:gd name="connsiteY14" fmla="*/ 4286231 h 5143481"/>
              <a:gd name="connsiteX15" fmla="*/ 565649 w 6228181"/>
              <a:gd name="connsiteY15" fmla="*/ 3857606 h 5143481"/>
              <a:gd name="connsiteX16" fmla="*/ 130673 w 6228181"/>
              <a:gd name="connsiteY16" fmla="*/ 3428981 h 5143481"/>
              <a:gd name="connsiteX17" fmla="*/ 0 w 6228181"/>
              <a:gd name="connsiteY17" fmla="*/ 3557748 h 5143481"/>
              <a:gd name="connsiteX18" fmla="*/ 0 w 6228181"/>
              <a:gd name="connsiteY18" fmla="*/ 3557747 h 5143481"/>
              <a:gd name="connsiteX19" fmla="*/ 1000626 w 6228181"/>
              <a:gd name="connsiteY19" fmla="*/ 3000356 h 5143481"/>
              <a:gd name="connsiteX20" fmla="*/ 565649 w 6228181"/>
              <a:gd name="connsiteY20" fmla="*/ 3428981 h 5143481"/>
              <a:gd name="connsiteX21" fmla="*/ 565649 w 6228181"/>
              <a:gd name="connsiteY21" fmla="*/ 3428981 h 5143481"/>
              <a:gd name="connsiteX22" fmla="*/ 130673 w 6228181"/>
              <a:gd name="connsiteY22" fmla="*/ 3000356 h 5143481"/>
              <a:gd name="connsiteX23" fmla="*/ 0 w 6228181"/>
              <a:gd name="connsiteY23" fmla="*/ 3129123 h 5143481"/>
              <a:gd name="connsiteX24" fmla="*/ 0 w 6228181"/>
              <a:gd name="connsiteY24" fmla="*/ 3129122 h 5143481"/>
              <a:gd name="connsiteX25" fmla="*/ 1000626 w 6228181"/>
              <a:gd name="connsiteY25" fmla="*/ 2571731 h 5143481"/>
              <a:gd name="connsiteX26" fmla="*/ 1437186 w 6228181"/>
              <a:gd name="connsiteY26" fmla="*/ 2571731 h 5143481"/>
              <a:gd name="connsiteX27" fmla="*/ 1000626 w 6228181"/>
              <a:gd name="connsiteY27" fmla="*/ 3000356 h 5143481"/>
              <a:gd name="connsiteX28" fmla="*/ 1000626 w 6228181"/>
              <a:gd name="connsiteY28" fmla="*/ 2571731 h 5143481"/>
              <a:gd name="connsiteX29" fmla="*/ 565649 w 6228181"/>
              <a:gd name="connsiteY29" fmla="*/ 1714505 h 5143481"/>
              <a:gd name="connsiteX30" fmla="*/ 565649 w 6228181"/>
              <a:gd name="connsiteY30" fmla="*/ 2143106 h 5143481"/>
              <a:gd name="connsiteX31" fmla="*/ 130673 w 6228181"/>
              <a:gd name="connsiteY31" fmla="*/ 2143106 h 5143481"/>
              <a:gd name="connsiteX32" fmla="*/ 1000626 w 6228181"/>
              <a:gd name="connsiteY32" fmla="*/ 1714500 h 5143481"/>
              <a:gd name="connsiteX33" fmla="*/ 1437186 w 6228181"/>
              <a:gd name="connsiteY33" fmla="*/ 1714500 h 5143481"/>
              <a:gd name="connsiteX34" fmla="*/ 1437186 w 6228181"/>
              <a:gd name="connsiteY34" fmla="*/ 1714503 h 5143481"/>
              <a:gd name="connsiteX35" fmla="*/ 1000626 w 6228181"/>
              <a:gd name="connsiteY35" fmla="*/ 1714503 h 5143481"/>
              <a:gd name="connsiteX36" fmla="*/ 565631 w 6228181"/>
              <a:gd name="connsiteY36" fmla="*/ 1285872 h 5143481"/>
              <a:gd name="connsiteX37" fmla="*/ 565649 w 6228181"/>
              <a:gd name="connsiteY37" fmla="*/ 1285872 h 5143481"/>
              <a:gd name="connsiteX38" fmla="*/ 130673 w 6228181"/>
              <a:gd name="connsiteY38" fmla="*/ 1714497 h 5143481"/>
              <a:gd name="connsiteX39" fmla="*/ 565649 w 6228181"/>
              <a:gd name="connsiteY39" fmla="*/ 1714497 h 5143481"/>
              <a:gd name="connsiteX40" fmla="*/ 1000626 w 6228181"/>
              <a:gd name="connsiteY40" fmla="*/ 1714497 h 5143481"/>
              <a:gd name="connsiteX41" fmla="*/ 1000626 w 6228181"/>
              <a:gd name="connsiteY41" fmla="*/ 1714478 h 5143481"/>
              <a:gd name="connsiteX42" fmla="*/ 1437167 w 6228181"/>
              <a:gd name="connsiteY42" fmla="*/ 1285875 h 5143481"/>
              <a:gd name="connsiteX43" fmla="*/ 1437183 w 6228181"/>
              <a:gd name="connsiteY43" fmla="*/ 1285875 h 5143481"/>
              <a:gd name="connsiteX44" fmla="*/ 1000626 w 6228181"/>
              <a:gd name="connsiteY44" fmla="*/ 1714500 h 5143481"/>
              <a:gd name="connsiteX45" fmla="*/ 565649 w 6228181"/>
              <a:gd name="connsiteY45" fmla="*/ 1714500 h 5143481"/>
              <a:gd name="connsiteX46" fmla="*/ 565649 w 6228181"/>
              <a:gd name="connsiteY46" fmla="*/ 1714503 h 5143481"/>
              <a:gd name="connsiteX47" fmla="*/ 130673 w 6228181"/>
              <a:gd name="connsiteY47" fmla="*/ 1714503 h 5143481"/>
              <a:gd name="connsiteX48" fmla="*/ 130673 w 6228181"/>
              <a:gd name="connsiteY48" fmla="*/ 2143106 h 5143481"/>
              <a:gd name="connsiteX49" fmla="*/ 130673 w 6228181"/>
              <a:gd name="connsiteY49" fmla="*/ 2571731 h 5143481"/>
              <a:gd name="connsiteX50" fmla="*/ 130673 w 6228181"/>
              <a:gd name="connsiteY50" fmla="*/ 3000356 h 5143481"/>
              <a:gd name="connsiteX51" fmla="*/ 130673 w 6228181"/>
              <a:gd name="connsiteY51" fmla="*/ 3428981 h 5143481"/>
              <a:gd name="connsiteX52" fmla="*/ 130673 w 6228181"/>
              <a:gd name="connsiteY52" fmla="*/ 3857606 h 5143481"/>
              <a:gd name="connsiteX53" fmla="*/ 130673 w 6228181"/>
              <a:gd name="connsiteY53" fmla="*/ 4286231 h 5143481"/>
              <a:gd name="connsiteX54" fmla="*/ 130673 w 6228181"/>
              <a:gd name="connsiteY54" fmla="*/ 4714856 h 5143481"/>
              <a:gd name="connsiteX55" fmla="*/ 130673 w 6228181"/>
              <a:gd name="connsiteY55" fmla="*/ 5143481 h 5143481"/>
              <a:gd name="connsiteX56" fmla="*/ 130673 w 6228181"/>
              <a:gd name="connsiteY56" fmla="*/ 5143481 h 5143481"/>
              <a:gd name="connsiteX57" fmla="*/ 130673 w 6228181"/>
              <a:gd name="connsiteY57" fmla="*/ 4714856 h 5143481"/>
              <a:gd name="connsiteX58" fmla="*/ 130673 w 6228181"/>
              <a:gd name="connsiteY58" fmla="*/ 4286231 h 5143481"/>
              <a:gd name="connsiteX59" fmla="*/ 130673 w 6228181"/>
              <a:gd name="connsiteY59" fmla="*/ 3857606 h 5143481"/>
              <a:gd name="connsiteX60" fmla="*/ 130673 w 6228181"/>
              <a:gd name="connsiteY60" fmla="*/ 3428981 h 5143481"/>
              <a:gd name="connsiteX61" fmla="*/ 130673 w 6228181"/>
              <a:gd name="connsiteY61" fmla="*/ 3000356 h 5143481"/>
              <a:gd name="connsiteX62" fmla="*/ 130673 w 6228181"/>
              <a:gd name="connsiteY62" fmla="*/ 2571731 h 5143481"/>
              <a:gd name="connsiteX63" fmla="*/ 130673 w 6228181"/>
              <a:gd name="connsiteY63" fmla="*/ 2143106 h 5143481"/>
              <a:gd name="connsiteX64" fmla="*/ 130673 w 6228181"/>
              <a:gd name="connsiteY64" fmla="*/ 1714505 h 5143481"/>
              <a:gd name="connsiteX65" fmla="*/ 0 w 6228181"/>
              <a:gd name="connsiteY65" fmla="*/ 1843271 h 5143481"/>
              <a:gd name="connsiteX66" fmla="*/ 0 w 6228181"/>
              <a:gd name="connsiteY66" fmla="*/ 1843265 h 5143481"/>
              <a:gd name="connsiteX67" fmla="*/ 130673 w 6228181"/>
              <a:gd name="connsiteY67" fmla="*/ 1714497 h 5143481"/>
              <a:gd name="connsiteX68" fmla="*/ 0 w 6228181"/>
              <a:gd name="connsiteY68" fmla="*/ 1714497 h 5143481"/>
              <a:gd name="connsiteX69" fmla="*/ 0 w 6228181"/>
              <a:gd name="connsiteY69" fmla="*/ 1714493 h 5143481"/>
              <a:gd name="connsiteX70" fmla="*/ 130673 w 6228181"/>
              <a:gd name="connsiteY70" fmla="*/ 1714493 h 5143481"/>
              <a:gd name="connsiteX71" fmla="*/ 130673 w 6228181"/>
              <a:gd name="connsiteY71" fmla="*/ 1714480 h 5143481"/>
              <a:gd name="connsiteX72" fmla="*/ 130684 w 6228181"/>
              <a:gd name="connsiteY72" fmla="*/ 857240 h 5143481"/>
              <a:gd name="connsiteX73" fmla="*/ 565649 w 6228181"/>
              <a:gd name="connsiteY73" fmla="*/ 857240 h 5143481"/>
              <a:gd name="connsiteX74" fmla="*/ 565649 w 6228181"/>
              <a:gd name="connsiteY74" fmla="*/ 857244 h 5143481"/>
              <a:gd name="connsiteX75" fmla="*/ 1000626 w 6228181"/>
              <a:gd name="connsiteY75" fmla="*/ 857244 h 5143481"/>
              <a:gd name="connsiteX76" fmla="*/ 1000626 w 6228181"/>
              <a:gd name="connsiteY76" fmla="*/ 857244 h 5143481"/>
              <a:gd name="connsiteX77" fmla="*/ 565649 w 6228181"/>
              <a:gd name="connsiteY77" fmla="*/ 857244 h 5143481"/>
              <a:gd name="connsiteX78" fmla="*/ 130676 w 6228181"/>
              <a:gd name="connsiteY78" fmla="*/ 857244 h 5143481"/>
              <a:gd name="connsiteX79" fmla="*/ 130673 w 6228181"/>
              <a:gd name="connsiteY79" fmla="*/ 428618 h 5143481"/>
              <a:gd name="connsiteX80" fmla="*/ 0 w 6228181"/>
              <a:gd name="connsiteY80" fmla="*/ 557382 h 5143481"/>
              <a:gd name="connsiteX81" fmla="*/ 0 w 6228181"/>
              <a:gd name="connsiteY81" fmla="*/ 557382 h 5143481"/>
              <a:gd name="connsiteX82" fmla="*/ 2307136 w 6228181"/>
              <a:gd name="connsiteY82" fmla="*/ 0 h 5143481"/>
              <a:gd name="connsiteX83" fmla="*/ 2743700 w 6228181"/>
              <a:gd name="connsiteY83" fmla="*/ 0 h 5143481"/>
              <a:gd name="connsiteX84" fmla="*/ 2743700 w 6228181"/>
              <a:gd name="connsiteY84" fmla="*/ 428623 h 5143481"/>
              <a:gd name="connsiteX85" fmla="*/ 3178674 w 6228181"/>
              <a:gd name="connsiteY85" fmla="*/ 0 h 5143481"/>
              <a:gd name="connsiteX86" fmla="*/ 6228181 w 6228181"/>
              <a:gd name="connsiteY86" fmla="*/ 0 h 5143481"/>
              <a:gd name="connsiteX87" fmla="*/ 6228181 w 6228181"/>
              <a:gd name="connsiteY87" fmla="*/ 5143481 h 5143481"/>
              <a:gd name="connsiteX88" fmla="*/ 2743700 w 6228181"/>
              <a:gd name="connsiteY88" fmla="*/ 5143481 h 5143481"/>
              <a:gd name="connsiteX89" fmla="*/ 2307137 w 6228181"/>
              <a:gd name="connsiteY89" fmla="*/ 4714856 h 5143481"/>
              <a:gd name="connsiteX90" fmla="*/ 2307137 w 6228181"/>
              <a:gd name="connsiteY90" fmla="*/ 5143481 h 5143481"/>
              <a:gd name="connsiteX91" fmla="*/ 1872161 w 6228181"/>
              <a:gd name="connsiteY91" fmla="*/ 5143481 h 5143481"/>
              <a:gd name="connsiteX92" fmla="*/ 2307136 w 6228181"/>
              <a:gd name="connsiteY92" fmla="*/ 4714856 h 5143481"/>
              <a:gd name="connsiteX93" fmla="*/ 1872161 w 6228181"/>
              <a:gd name="connsiteY93" fmla="*/ 4714856 h 5143481"/>
              <a:gd name="connsiteX94" fmla="*/ 2307136 w 6228181"/>
              <a:gd name="connsiteY94" fmla="*/ 4286231 h 5143481"/>
              <a:gd name="connsiteX95" fmla="*/ 1872161 w 6228181"/>
              <a:gd name="connsiteY95" fmla="*/ 4286231 h 5143481"/>
              <a:gd name="connsiteX96" fmla="*/ 1872161 w 6228181"/>
              <a:gd name="connsiteY96" fmla="*/ 3857606 h 5143481"/>
              <a:gd name="connsiteX97" fmla="*/ 1437186 w 6228181"/>
              <a:gd name="connsiteY97" fmla="*/ 3857606 h 5143481"/>
              <a:gd name="connsiteX98" fmla="*/ 1872161 w 6228181"/>
              <a:gd name="connsiteY98" fmla="*/ 3428981 h 5143481"/>
              <a:gd name="connsiteX99" fmla="*/ 1437186 w 6228181"/>
              <a:gd name="connsiteY99" fmla="*/ 3428981 h 5143481"/>
              <a:gd name="connsiteX100" fmla="*/ 1437186 w 6228181"/>
              <a:gd name="connsiteY100" fmla="*/ 3000356 h 5143481"/>
              <a:gd name="connsiteX101" fmla="*/ 1872161 w 6228181"/>
              <a:gd name="connsiteY101" fmla="*/ 2571731 h 5143481"/>
              <a:gd name="connsiteX102" fmla="*/ 1437186 w 6228181"/>
              <a:gd name="connsiteY102" fmla="*/ 2571731 h 5143481"/>
              <a:gd name="connsiteX103" fmla="*/ 1872161 w 6228181"/>
              <a:gd name="connsiteY103" fmla="*/ 2143106 h 5143481"/>
              <a:gd name="connsiteX104" fmla="*/ 1437186 w 6228181"/>
              <a:gd name="connsiteY104" fmla="*/ 2143106 h 5143481"/>
              <a:gd name="connsiteX105" fmla="*/ 1437186 w 6228181"/>
              <a:gd name="connsiteY105" fmla="*/ 1714503 h 5143481"/>
              <a:gd name="connsiteX106" fmla="*/ 1872158 w 6228181"/>
              <a:gd name="connsiteY106" fmla="*/ 1285875 h 5143481"/>
              <a:gd name="connsiteX107" fmla="*/ 1872161 w 6228181"/>
              <a:gd name="connsiteY107" fmla="*/ 1285875 h 5143481"/>
              <a:gd name="connsiteX108" fmla="*/ 1872161 w 6228181"/>
              <a:gd name="connsiteY108" fmla="*/ 1285873 h 5143481"/>
              <a:gd name="connsiteX109" fmla="*/ 1872161 w 6228181"/>
              <a:gd name="connsiteY109" fmla="*/ 857248 h 5143481"/>
              <a:gd name="connsiteX110" fmla="*/ 2307136 w 6228181"/>
              <a:gd name="connsiteY110" fmla="*/ 857248 h 5143481"/>
              <a:gd name="connsiteX111" fmla="*/ 2307136 w 6228181"/>
              <a:gd name="connsiteY111" fmla="*/ 428623 h 5143481"/>
              <a:gd name="connsiteX112" fmla="*/ 1872161 w 6228181"/>
              <a:gd name="connsiteY112" fmla="*/ 857248 h 5143481"/>
              <a:gd name="connsiteX113" fmla="*/ 1437189 w 6228181"/>
              <a:gd name="connsiteY113" fmla="*/ 1285873 h 5143481"/>
              <a:gd name="connsiteX114" fmla="*/ 1437186 w 6228181"/>
              <a:gd name="connsiteY114" fmla="*/ 1285873 h 5143481"/>
              <a:gd name="connsiteX115" fmla="*/ 1437186 w 6228181"/>
              <a:gd name="connsiteY115" fmla="*/ 1285871 h 5143481"/>
              <a:gd name="connsiteX116" fmla="*/ 1437186 w 6228181"/>
              <a:gd name="connsiteY116" fmla="*/ 1285856 h 5143481"/>
              <a:gd name="connsiteX117" fmla="*/ 1437186 w 6228181"/>
              <a:gd name="connsiteY117" fmla="*/ 857246 h 5143481"/>
              <a:gd name="connsiteX118" fmla="*/ 1000626 w 6228181"/>
              <a:gd name="connsiteY118" fmla="*/ 857246 h 5143481"/>
              <a:gd name="connsiteX119" fmla="*/ 565660 w 6228181"/>
              <a:gd name="connsiteY119" fmla="*/ 1285868 h 5143481"/>
              <a:gd name="connsiteX120" fmla="*/ 565652 w 6228181"/>
              <a:gd name="connsiteY120" fmla="*/ 1285868 h 5143481"/>
              <a:gd name="connsiteX121" fmla="*/ 1000626 w 6228181"/>
              <a:gd name="connsiteY121" fmla="*/ 857244 h 5143481"/>
              <a:gd name="connsiteX122" fmla="*/ 1000626 w 6228181"/>
              <a:gd name="connsiteY122" fmla="*/ 857246 h 5143481"/>
              <a:gd name="connsiteX123" fmla="*/ 1437186 w 6228181"/>
              <a:gd name="connsiteY123" fmla="*/ 428622 h 5143481"/>
              <a:gd name="connsiteX124" fmla="*/ 1437186 w 6228181"/>
              <a:gd name="connsiteY124" fmla="*/ 428623 h 5143481"/>
              <a:gd name="connsiteX125" fmla="*/ 1437186 w 6228181"/>
              <a:gd name="connsiteY125" fmla="*/ 857245 h 5143481"/>
              <a:gd name="connsiteX126" fmla="*/ 1872159 w 6228181"/>
              <a:gd name="connsiteY126" fmla="*/ 428623 h 5143481"/>
              <a:gd name="connsiteX127" fmla="*/ 1872161 w 6228181"/>
              <a:gd name="connsiteY127" fmla="*/ 428623 h 5143481"/>
              <a:gd name="connsiteX128" fmla="*/ 1872161 w 6228181"/>
              <a:gd name="connsiteY128" fmla="*/ 428623 h 5143481"/>
              <a:gd name="connsiteX129" fmla="*/ 1437186 w 6228181"/>
              <a:gd name="connsiteY129" fmla="*/ 0 h 5143481"/>
              <a:gd name="connsiteX130" fmla="*/ 1872161 w 6228181"/>
              <a:gd name="connsiteY130" fmla="*/ 0 h 5143481"/>
              <a:gd name="connsiteX131" fmla="*/ 1437189 w 6228181"/>
              <a:gd name="connsiteY131" fmla="*/ 428621 h 5143481"/>
              <a:gd name="connsiteX132" fmla="*/ 1437186 w 6228181"/>
              <a:gd name="connsiteY132" fmla="*/ 428621 h 5143481"/>
              <a:gd name="connsiteX133" fmla="*/ 1437186 w 6228181"/>
              <a:gd name="connsiteY133" fmla="*/ 428622 h 5143481"/>
              <a:gd name="connsiteX134" fmla="*/ 1000626 w 6228181"/>
              <a:gd name="connsiteY134" fmla="*/ 428622 h 5143481"/>
              <a:gd name="connsiteX135" fmla="*/ 1000626 w 6228181"/>
              <a:gd name="connsiteY135" fmla="*/ 428622 h 5143481"/>
              <a:gd name="connsiteX136" fmla="*/ 1000626 w 6228181"/>
              <a:gd name="connsiteY136" fmla="*/ 428620 h 5143481"/>
              <a:gd name="connsiteX137" fmla="*/ 1437186 w 6228181"/>
              <a:gd name="connsiteY137" fmla="*/ 428620 h 5143481"/>
              <a:gd name="connsiteX138" fmla="*/ 1000616 w 6228181"/>
              <a:gd name="connsiteY138" fmla="*/ 0 h 5143481"/>
              <a:gd name="connsiteX139" fmla="*/ 1000626 w 6228181"/>
              <a:gd name="connsiteY139" fmla="*/ 0 h 5143481"/>
              <a:gd name="connsiteX140" fmla="*/ 565652 w 6228181"/>
              <a:gd name="connsiteY140" fmla="*/ 428620 h 5143481"/>
              <a:gd name="connsiteX141" fmla="*/ 565649 w 6228181"/>
              <a:gd name="connsiteY141" fmla="*/ 428620 h 5143481"/>
              <a:gd name="connsiteX142" fmla="*/ 565649 w 6228181"/>
              <a:gd name="connsiteY142" fmla="*/ 428617 h 5143481"/>
              <a:gd name="connsiteX143" fmla="*/ 130673 w 6228181"/>
              <a:gd name="connsiteY143" fmla="*/ 0 h 5143481"/>
              <a:gd name="connsiteX144" fmla="*/ 130673 w 6228181"/>
              <a:gd name="connsiteY144" fmla="*/ 0 h 5143481"/>
              <a:gd name="connsiteX145" fmla="*/ 130673 w 6228181"/>
              <a:gd name="connsiteY145" fmla="*/ 428615 h 5143481"/>
              <a:gd name="connsiteX146" fmla="*/ 565639 w 6228181"/>
              <a:gd name="connsiteY146" fmla="*/ 0 h 5143481"/>
              <a:gd name="connsiteX147" fmla="*/ 130673 w 6228181"/>
              <a:gd name="connsiteY147" fmla="*/ 428615 h 5143481"/>
              <a:gd name="connsiteX148" fmla="*/ 565649 w 6228181"/>
              <a:gd name="connsiteY148" fmla="*/ 428615 h 5143481"/>
              <a:gd name="connsiteX149" fmla="*/ 565649 w 6228181"/>
              <a:gd name="connsiteY149" fmla="*/ 428615 h 5143481"/>
              <a:gd name="connsiteX150" fmla="*/ 565642 w 6228181"/>
              <a:gd name="connsiteY150" fmla="*/ 428622 h 5143481"/>
              <a:gd name="connsiteX151" fmla="*/ 130673 w 6228181"/>
              <a:gd name="connsiteY151" fmla="*/ 428622 h 5143481"/>
              <a:gd name="connsiteX152" fmla="*/ 130673 w 6228181"/>
              <a:gd name="connsiteY152" fmla="*/ 857240 h 5143481"/>
              <a:gd name="connsiteX153" fmla="*/ 130673 w 6228181"/>
              <a:gd name="connsiteY153" fmla="*/ 857244 h 5143481"/>
              <a:gd name="connsiteX154" fmla="*/ 130673 w 6228181"/>
              <a:gd name="connsiteY154" fmla="*/ 857246 h 5143481"/>
              <a:gd name="connsiteX155" fmla="*/ 130673 w 6228181"/>
              <a:gd name="connsiteY155" fmla="*/ 1285856 h 5143481"/>
              <a:gd name="connsiteX156" fmla="*/ 130673 w 6228181"/>
              <a:gd name="connsiteY156" fmla="*/ 1285856 h 5143481"/>
              <a:gd name="connsiteX157" fmla="*/ 130673 w 6228181"/>
              <a:gd name="connsiteY157" fmla="*/ 857246 h 5143481"/>
              <a:gd name="connsiteX158" fmla="*/ 0 w 6228181"/>
              <a:gd name="connsiteY158" fmla="*/ 986012 h 5143481"/>
              <a:gd name="connsiteX159" fmla="*/ 0 w 6228181"/>
              <a:gd name="connsiteY159" fmla="*/ 986008 h 5143481"/>
              <a:gd name="connsiteX160" fmla="*/ 130673 w 6228181"/>
              <a:gd name="connsiteY160" fmla="*/ 857242 h 5143481"/>
              <a:gd name="connsiteX161" fmla="*/ 0 w 6228181"/>
              <a:gd name="connsiteY161" fmla="*/ 857242 h 5143481"/>
              <a:gd name="connsiteX162" fmla="*/ 0 w 6228181"/>
              <a:gd name="connsiteY162" fmla="*/ 857240 h 5143481"/>
              <a:gd name="connsiteX163" fmla="*/ 130673 w 6228181"/>
              <a:gd name="connsiteY163" fmla="*/ 857240 h 5143481"/>
              <a:gd name="connsiteX164" fmla="*/ 130673 w 6228181"/>
              <a:gd name="connsiteY164" fmla="*/ 428618 h 5143481"/>
              <a:gd name="connsiteX165" fmla="*/ 130673 w 6228181"/>
              <a:gd name="connsiteY165" fmla="*/ 428615 h 5143481"/>
              <a:gd name="connsiteX166" fmla="*/ 130666 w 6228181"/>
              <a:gd name="connsiteY166" fmla="*/ 0 h 5143481"/>
              <a:gd name="connsiteX167" fmla="*/ 0 w 6228181"/>
              <a:gd name="connsiteY167" fmla="*/ 128760 h 5143481"/>
              <a:gd name="connsiteX168" fmla="*/ 0 w 6228181"/>
              <a:gd name="connsiteY168" fmla="*/ 128760 h 514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228181" h="5143481">
                <a:moveTo>
                  <a:pt x="1437186" y="4714856"/>
                </a:moveTo>
                <a:lnTo>
                  <a:pt x="1872161" y="4714856"/>
                </a:lnTo>
                <a:lnTo>
                  <a:pt x="1437186" y="5143481"/>
                </a:lnTo>
                <a:close/>
                <a:moveTo>
                  <a:pt x="1437186" y="4286231"/>
                </a:moveTo>
                <a:lnTo>
                  <a:pt x="1872161" y="4286231"/>
                </a:lnTo>
                <a:lnTo>
                  <a:pt x="1437186" y="4714856"/>
                </a:lnTo>
                <a:close/>
                <a:moveTo>
                  <a:pt x="1000626" y="4286231"/>
                </a:moveTo>
                <a:lnTo>
                  <a:pt x="565649" y="4714856"/>
                </a:lnTo>
                <a:lnTo>
                  <a:pt x="565649" y="4714856"/>
                </a:lnTo>
                <a:close/>
                <a:moveTo>
                  <a:pt x="1000626" y="4286231"/>
                </a:moveTo>
                <a:lnTo>
                  <a:pt x="1437186" y="4286231"/>
                </a:lnTo>
                <a:lnTo>
                  <a:pt x="1000626" y="4714856"/>
                </a:lnTo>
                <a:close/>
                <a:moveTo>
                  <a:pt x="1000626" y="3428981"/>
                </a:moveTo>
                <a:lnTo>
                  <a:pt x="1000626" y="3857606"/>
                </a:lnTo>
                <a:lnTo>
                  <a:pt x="565649" y="4286231"/>
                </a:lnTo>
                <a:lnTo>
                  <a:pt x="565649" y="3857606"/>
                </a:lnTo>
                <a:close/>
                <a:moveTo>
                  <a:pt x="130673" y="3428981"/>
                </a:moveTo>
                <a:lnTo>
                  <a:pt x="0" y="3557748"/>
                </a:lnTo>
                <a:lnTo>
                  <a:pt x="0" y="3557747"/>
                </a:lnTo>
                <a:close/>
                <a:moveTo>
                  <a:pt x="1000626" y="3000356"/>
                </a:moveTo>
                <a:lnTo>
                  <a:pt x="565649" y="3428981"/>
                </a:lnTo>
                <a:lnTo>
                  <a:pt x="565649" y="3428981"/>
                </a:lnTo>
                <a:close/>
                <a:moveTo>
                  <a:pt x="130673" y="3000356"/>
                </a:moveTo>
                <a:lnTo>
                  <a:pt x="0" y="3129123"/>
                </a:lnTo>
                <a:lnTo>
                  <a:pt x="0" y="3129122"/>
                </a:lnTo>
                <a:close/>
                <a:moveTo>
                  <a:pt x="1000626" y="2571731"/>
                </a:moveTo>
                <a:lnTo>
                  <a:pt x="1437186" y="2571731"/>
                </a:lnTo>
                <a:lnTo>
                  <a:pt x="1000626" y="3000356"/>
                </a:lnTo>
                <a:lnTo>
                  <a:pt x="1000626" y="2571731"/>
                </a:lnTo>
                <a:close/>
                <a:moveTo>
                  <a:pt x="565649" y="1714505"/>
                </a:moveTo>
                <a:lnTo>
                  <a:pt x="565649" y="2143106"/>
                </a:lnTo>
                <a:lnTo>
                  <a:pt x="130673" y="2143106"/>
                </a:lnTo>
                <a:close/>
                <a:moveTo>
                  <a:pt x="1000626" y="1714500"/>
                </a:moveTo>
                <a:lnTo>
                  <a:pt x="1437186" y="1714500"/>
                </a:lnTo>
                <a:lnTo>
                  <a:pt x="1437186" y="1714503"/>
                </a:lnTo>
                <a:lnTo>
                  <a:pt x="1000626" y="1714503"/>
                </a:lnTo>
                <a:close/>
                <a:moveTo>
                  <a:pt x="565631" y="1285872"/>
                </a:moveTo>
                <a:lnTo>
                  <a:pt x="565649" y="1285872"/>
                </a:lnTo>
                <a:lnTo>
                  <a:pt x="130673" y="1714497"/>
                </a:lnTo>
                <a:lnTo>
                  <a:pt x="565649" y="1714497"/>
                </a:lnTo>
                <a:lnTo>
                  <a:pt x="1000626" y="1714497"/>
                </a:lnTo>
                <a:lnTo>
                  <a:pt x="1000626" y="1714478"/>
                </a:lnTo>
                <a:lnTo>
                  <a:pt x="1437167" y="1285875"/>
                </a:lnTo>
                <a:lnTo>
                  <a:pt x="1437183" y="1285875"/>
                </a:lnTo>
                <a:lnTo>
                  <a:pt x="1000626" y="1714500"/>
                </a:lnTo>
                <a:lnTo>
                  <a:pt x="565649" y="1714500"/>
                </a:lnTo>
                <a:lnTo>
                  <a:pt x="565649" y="1714503"/>
                </a:lnTo>
                <a:lnTo>
                  <a:pt x="130673" y="1714503"/>
                </a:lnTo>
                <a:lnTo>
                  <a:pt x="130673" y="2143106"/>
                </a:lnTo>
                <a:lnTo>
                  <a:pt x="130673" y="2571731"/>
                </a:lnTo>
                <a:lnTo>
                  <a:pt x="130673" y="3000356"/>
                </a:lnTo>
                <a:lnTo>
                  <a:pt x="130673" y="3428981"/>
                </a:lnTo>
                <a:lnTo>
                  <a:pt x="130673" y="3857606"/>
                </a:lnTo>
                <a:lnTo>
                  <a:pt x="130673" y="4286231"/>
                </a:lnTo>
                <a:lnTo>
                  <a:pt x="130673" y="4714856"/>
                </a:lnTo>
                <a:lnTo>
                  <a:pt x="130673" y="5143481"/>
                </a:lnTo>
                <a:lnTo>
                  <a:pt x="130673" y="5143481"/>
                </a:lnTo>
                <a:lnTo>
                  <a:pt x="130673" y="4714856"/>
                </a:lnTo>
                <a:lnTo>
                  <a:pt x="130673" y="4286231"/>
                </a:lnTo>
                <a:lnTo>
                  <a:pt x="130673" y="3857606"/>
                </a:lnTo>
                <a:lnTo>
                  <a:pt x="130673" y="3428981"/>
                </a:lnTo>
                <a:lnTo>
                  <a:pt x="130673" y="3000356"/>
                </a:lnTo>
                <a:lnTo>
                  <a:pt x="130673" y="2571731"/>
                </a:lnTo>
                <a:lnTo>
                  <a:pt x="130673" y="2143106"/>
                </a:lnTo>
                <a:lnTo>
                  <a:pt x="130673" y="1714505"/>
                </a:lnTo>
                <a:lnTo>
                  <a:pt x="0" y="1843271"/>
                </a:lnTo>
                <a:lnTo>
                  <a:pt x="0" y="1843265"/>
                </a:lnTo>
                <a:lnTo>
                  <a:pt x="130673" y="1714497"/>
                </a:lnTo>
                <a:lnTo>
                  <a:pt x="0" y="1714497"/>
                </a:lnTo>
                <a:lnTo>
                  <a:pt x="0" y="1714493"/>
                </a:lnTo>
                <a:lnTo>
                  <a:pt x="130673" y="1714493"/>
                </a:lnTo>
                <a:lnTo>
                  <a:pt x="130673" y="1714480"/>
                </a:lnTo>
                <a:close/>
                <a:moveTo>
                  <a:pt x="130684" y="857240"/>
                </a:moveTo>
                <a:lnTo>
                  <a:pt x="565649" y="857240"/>
                </a:lnTo>
                <a:lnTo>
                  <a:pt x="565649" y="857244"/>
                </a:lnTo>
                <a:lnTo>
                  <a:pt x="1000626" y="857244"/>
                </a:lnTo>
                <a:lnTo>
                  <a:pt x="1000626" y="857244"/>
                </a:lnTo>
                <a:lnTo>
                  <a:pt x="565649" y="857244"/>
                </a:lnTo>
                <a:lnTo>
                  <a:pt x="130676" y="857244"/>
                </a:lnTo>
                <a:close/>
                <a:moveTo>
                  <a:pt x="130673" y="428618"/>
                </a:moveTo>
                <a:lnTo>
                  <a:pt x="0" y="557382"/>
                </a:lnTo>
                <a:lnTo>
                  <a:pt x="0" y="557382"/>
                </a:lnTo>
                <a:close/>
                <a:moveTo>
                  <a:pt x="2307136" y="0"/>
                </a:moveTo>
                <a:lnTo>
                  <a:pt x="2743700" y="0"/>
                </a:lnTo>
                <a:lnTo>
                  <a:pt x="2743700" y="428623"/>
                </a:lnTo>
                <a:lnTo>
                  <a:pt x="3178674" y="0"/>
                </a:lnTo>
                <a:lnTo>
                  <a:pt x="6228181" y="0"/>
                </a:lnTo>
                <a:lnTo>
                  <a:pt x="6228181" y="5143481"/>
                </a:lnTo>
                <a:lnTo>
                  <a:pt x="2743700" y="5143481"/>
                </a:lnTo>
                <a:lnTo>
                  <a:pt x="2307137" y="4714856"/>
                </a:lnTo>
                <a:lnTo>
                  <a:pt x="2307137" y="5143481"/>
                </a:lnTo>
                <a:lnTo>
                  <a:pt x="1872161" y="5143481"/>
                </a:lnTo>
                <a:lnTo>
                  <a:pt x="2307136" y="4714856"/>
                </a:lnTo>
                <a:lnTo>
                  <a:pt x="1872161" y="4714856"/>
                </a:lnTo>
                <a:lnTo>
                  <a:pt x="2307136" y="4286231"/>
                </a:lnTo>
                <a:lnTo>
                  <a:pt x="1872161" y="4286231"/>
                </a:lnTo>
                <a:lnTo>
                  <a:pt x="1872161" y="3857606"/>
                </a:lnTo>
                <a:lnTo>
                  <a:pt x="1437186" y="3857606"/>
                </a:lnTo>
                <a:lnTo>
                  <a:pt x="1872161" y="3428981"/>
                </a:lnTo>
                <a:lnTo>
                  <a:pt x="1437186" y="3428981"/>
                </a:lnTo>
                <a:lnTo>
                  <a:pt x="1437186" y="3000356"/>
                </a:lnTo>
                <a:lnTo>
                  <a:pt x="1872161" y="2571731"/>
                </a:lnTo>
                <a:lnTo>
                  <a:pt x="1437186" y="2571731"/>
                </a:lnTo>
                <a:lnTo>
                  <a:pt x="1872161" y="2143106"/>
                </a:lnTo>
                <a:lnTo>
                  <a:pt x="1437186" y="2143106"/>
                </a:lnTo>
                <a:lnTo>
                  <a:pt x="1437186" y="1714503"/>
                </a:lnTo>
                <a:lnTo>
                  <a:pt x="1872158" y="1285875"/>
                </a:lnTo>
                <a:lnTo>
                  <a:pt x="1872161" y="1285875"/>
                </a:lnTo>
                <a:lnTo>
                  <a:pt x="1872161" y="1285873"/>
                </a:lnTo>
                <a:lnTo>
                  <a:pt x="1872161" y="857248"/>
                </a:lnTo>
                <a:lnTo>
                  <a:pt x="2307136" y="857248"/>
                </a:lnTo>
                <a:lnTo>
                  <a:pt x="2307136" y="428623"/>
                </a:lnTo>
                <a:lnTo>
                  <a:pt x="1872161" y="857248"/>
                </a:lnTo>
                <a:lnTo>
                  <a:pt x="1437189" y="1285873"/>
                </a:lnTo>
                <a:lnTo>
                  <a:pt x="1437186" y="1285873"/>
                </a:lnTo>
                <a:lnTo>
                  <a:pt x="1437186" y="1285871"/>
                </a:lnTo>
                <a:lnTo>
                  <a:pt x="1437186" y="1285856"/>
                </a:lnTo>
                <a:lnTo>
                  <a:pt x="1437186" y="857246"/>
                </a:lnTo>
                <a:lnTo>
                  <a:pt x="1000626" y="857246"/>
                </a:lnTo>
                <a:lnTo>
                  <a:pt x="565660" y="1285868"/>
                </a:lnTo>
                <a:lnTo>
                  <a:pt x="565652" y="1285868"/>
                </a:lnTo>
                <a:lnTo>
                  <a:pt x="1000626" y="857244"/>
                </a:lnTo>
                <a:lnTo>
                  <a:pt x="1000626" y="857246"/>
                </a:lnTo>
                <a:lnTo>
                  <a:pt x="1437186" y="428622"/>
                </a:lnTo>
                <a:lnTo>
                  <a:pt x="1437186" y="428623"/>
                </a:lnTo>
                <a:lnTo>
                  <a:pt x="1437186" y="857245"/>
                </a:lnTo>
                <a:lnTo>
                  <a:pt x="1872159" y="428623"/>
                </a:lnTo>
                <a:lnTo>
                  <a:pt x="1872161" y="428623"/>
                </a:lnTo>
                <a:lnTo>
                  <a:pt x="1872161" y="428623"/>
                </a:lnTo>
                <a:close/>
                <a:moveTo>
                  <a:pt x="1437186" y="0"/>
                </a:moveTo>
                <a:lnTo>
                  <a:pt x="1872161" y="0"/>
                </a:lnTo>
                <a:lnTo>
                  <a:pt x="1437189" y="428621"/>
                </a:lnTo>
                <a:lnTo>
                  <a:pt x="1437186" y="428621"/>
                </a:lnTo>
                <a:lnTo>
                  <a:pt x="1437186" y="428622"/>
                </a:lnTo>
                <a:lnTo>
                  <a:pt x="1000626" y="428622"/>
                </a:lnTo>
                <a:lnTo>
                  <a:pt x="1000626" y="428622"/>
                </a:lnTo>
                <a:lnTo>
                  <a:pt x="1000626" y="428620"/>
                </a:lnTo>
                <a:lnTo>
                  <a:pt x="1437186" y="428620"/>
                </a:lnTo>
                <a:close/>
                <a:moveTo>
                  <a:pt x="1000616" y="0"/>
                </a:moveTo>
                <a:lnTo>
                  <a:pt x="1000626" y="0"/>
                </a:lnTo>
                <a:lnTo>
                  <a:pt x="565652" y="428620"/>
                </a:lnTo>
                <a:lnTo>
                  <a:pt x="565649" y="428620"/>
                </a:lnTo>
                <a:lnTo>
                  <a:pt x="565649" y="428617"/>
                </a:lnTo>
                <a:close/>
                <a:moveTo>
                  <a:pt x="130673" y="0"/>
                </a:moveTo>
                <a:lnTo>
                  <a:pt x="130673" y="0"/>
                </a:lnTo>
                <a:lnTo>
                  <a:pt x="130673" y="428615"/>
                </a:lnTo>
                <a:lnTo>
                  <a:pt x="565639" y="0"/>
                </a:lnTo>
                <a:lnTo>
                  <a:pt x="130673" y="428615"/>
                </a:lnTo>
                <a:lnTo>
                  <a:pt x="565649" y="428615"/>
                </a:lnTo>
                <a:lnTo>
                  <a:pt x="565649" y="428615"/>
                </a:lnTo>
                <a:lnTo>
                  <a:pt x="565642" y="428622"/>
                </a:lnTo>
                <a:lnTo>
                  <a:pt x="130673" y="428622"/>
                </a:lnTo>
                <a:lnTo>
                  <a:pt x="130673" y="857240"/>
                </a:lnTo>
                <a:lnTo>
                  <a:pt x="130673" y="857244"/>
                </a:lnTo>
                <a:lnTo>
                  <a:pt x="130673" y="857246"/>
                </a:lnTo>
                <a:lnTo>
                  <a:pt x="130673" y="1285856"/>
                </a:lnTo>
                <a:lnTo>
                  <a:pt x="130673" y="1285856"/>
                </a:lnTo>
                <a:lnTo>
                  <a:pt x="130673" y="857246"/>
                </a:lnTo>
                <a:lnTo>
                  <a:pt x="0" y="986012"/>
                </a:lnTo>
                <a:lnTo>
                  <a:pt x="0" y="986008"/>
                </a:lnTo>
                <a:lnTo>
                  <a:pt x="130673" y="857242"/>
                </a:lnTo>
                <a:lnTo>
                  <a:pt x="0" y="857242"/>
                </a:lnTo>
                <a:lnTo>
                  <a:pt x="0" y="857240"/>
                </a:lnTo>
                <a:lnTo>
                  <a:pt x="130673" y="857240"/>
                </a:lnTo>
                <a:lnTo>
                  <a:pt x="130673" y="428618"/>
                </a:lnTo>
                <a:lnTo>
                  <a:pt x="130673" y="428615"/>
                </a:lnTo>
                <a:close/>
                <a:moveTo>
                  <a:pt x="130666" y="0"/>
                </a:moveTo>
                <a:lnTo>
                  <a:pt x="0" y="128760"/>
                </a:lnTo>
                <a:lnTo>
                  <a:pt x="0" y="128760"/>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dirty="0"/>
          </a:p>
        </p:txBody>
      </p:sp>
      <p:sp>
        <p:nvSpPr>
          <p:cNvPr id="269" name="Segnaposto testo 7"/>
          <p:cNvSpPr>
            <a:spLocks noGrp="1"/>
          </p:cNvSpPr>
          <p:nvPr>
            <p:ph type="body" sz="quarter" idx="13" hasCustomPrompt="1"/>
          </p:nvPr>
        </p:nvSpPr>
        <p:spPr>
          <a:xfrm>
            <a:off x="0" y="0"/>
            <a:ext cx="3851920" cy="1131888"/>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Titolo sezione</a:t>
            </a:r>
          </a:p>
        </p:txBody>
      </p:sp>
      <p:sp>
        <p:nvSpPr>
          <p:cNvPr id="270" name="Segnaposto testo 12"/>
          <p:cNvSpPr>
            <a:spLocks noGrp="1"/>
          </p:cNvSpPr>
          <p:nvPr>
            <p:ph type="body" sz="quarter" idx="17" hasCustomPrompt="1"/>
          </p:nvPr>
        </p:nvSpPr>
        <p:spPr>
          <a:xfrm>
            <a:off x="0" y="1266081"/>
            <a:ext cx="3131840" cy="339303"/>
          </a:xfrm>
          <a:prstGeom prst="rect">
            <a:avLst/>
          </a:prstGeom>
        </p:spPr>
        <p:txBody>
          <a:bodyPr lIns="252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Nome Cognome</a:t>
            </a:r>
          </a:p>
        </p:txBody>
      </p:sp>
      <p:sp>
        <p:nvSpPr>
          <p:cNvPr id="271" name="Segnaposto testo 12"/>
          <p:cNvSpPr>
            <a:spLocks noGrp="1"/>
          </p:cNvSpPr>
          <p:nvPr>
            <p:ph type="body" sz="quarter" idx="18" hasCustomPrompt="1"/>
          </p:nvPr>
        </p:nvSpPr>
        <p:spPr>
          <a:xfrm>
            <a:off x="0" y="1601738"/>
            <a:ext cx="3131840" cy="339303"/>
          </a:xfrm>
          <a:prstGeom prst="rect">
            <a:avLst/>
          </a:prstGeom>
        </p:spPr>
        <p:txBody>
          <a:bodyPr lIns="720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a:t>
            </a:r>
            <a:r>
              <a:rPr lang="it-IT" dirty="0" err="1"/>
              <a:t>ccount_twitter</a:t>
            </a:r>
            <a:endParaRPr lang="it-IT" dirty="0"/>
          </a:p>
        </p:txBody>
      </p:sp>
      <p:sp>
        <p:nvSpPr>
          <p:cNvPr id="7" name="Freeform 16"/>
          <p:cNvSpPr>
            <a:spLocks/>
          </p:cNvSpPr>
          <p:nvPr userDrawn="1"/>
        </p:nvSpPr>
        <p:spPr bwMode="auto">
          <a:xfrm>
            <a:off x="277398" y="1612546"/>
            <a:ext cx="380825" cy="309475"/>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16226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10" name="Segnaposto testo 7"/>
          <p:cNvSpPr>
            <a:spLocks noGrp="1"/>
          </p:cNvSpPr>
          <p:nvPr>
            <p:ph type="body" sz="quarter" idx="13" hasCustomPrompt="1"/>
          </p:nvPr>
        </p:nvSpPr>
        <p:spPr>
          <a:xfrm>
            <a:off x="0" y="0"/>
            <a:ext cx="3851920" cy="1131888"/>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Titolo sezione</a:t>
            </a:r>
          </a:p>
        </p:txBody>
      </p:sp>
      <p:sp>
        <p:nvSpPr>
          <p:cNvPr id="11" name="Segnaposto testo 12"/>
          <p:cNvSpPr>
            <a:spLocks noGrp="1"/>
          </p:cNvSpPr>
          <p:nvPr>
            <p:ph type="body" sz="quarter" idx="17" hasCustomPrompt="1"/>
          </p:nvPr>
        </p:nvSpPr>
        <p:spPr>
          <a:xfrm>
            <a:off x="0" y="2283718"/>
            <a:ext cx="3131840" cy="2859782"/>
          </a:xfrm>
          <a:prstGeom prst="rect">
            <a:avLst/>
          </a:prstGeom>
        </p:spPr>
        <p:txBody>
          <a:bodyPr lIns="252000" tIns="0" rIns="0" bIns="0">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Breve testo</a:t>
            </a:r>
          </a:p>
        </p:txBody>
      </p:sp>
      <p:sp>
        <p:nvSpPr>
          <p:cNvPr id="7" name="Figura a mano libera: forma 266"/>
          <p:cNvSpPr>
            <a:spLocks noGrp="1"/>
          </p:cNvSpPr>
          <p:nvPr>
            <p:ph type="pic" sz="quarter" idx="23"/>
          </p:nvPr>
        </p:nvSpPr>
        <p:spPr>
          <a:xfrm>
            <a:off x="2917332" y="2043"/>
            <a:ext cx="6228181" cy="5143481"/>
          </a:xfrm>
          <a:custGeom>
            <a:avLst/>
            <a:gdLst>
              <a:gd name="connsiteX0" fmla="*/ 1437186 w 6228181"/>
              <a:gd name="connsiteY0" fmla="*/ 4714856 h 5143481"/>
              <a:gd name="connsiteX1" fmla="*/ 1872161 w 6228181"/>
              <a:gd name="connsiteY1" fmla="*/ 4714856 h 5143481"/>
              <a:gd name="connsiteX2" fmla="*/ 1437186 w 6228181"/>
              <a:gd name="connsiteY2" fmla="*/ 5143481 h 5143481"/>
              <a:gd name="connsiteX3" fmla="*/ 1437186 w 6228181"/>
              <a:gd name="connsiteY3" fmla="*/ 4286231 h 5143481"/>
              <a:gd name="connsiteX4" fmla="*/ 1872161 w 6228181"/>
              <a:gd name="connsiteY4" fmla="*/ 4286231 h 5143481"/>
              <a:gd name="connsiteX5" fmla="*/ 1437186 w 6228181"/>
              <a:gd name="connsiteY5" fmla="*/ 4714856 h 5143481"/>
              <a:gd name="connsiteX6" fmla="*/ 1000626 w 6228181"/>
              <a:gd name="connsiteY6" fmla="*/ 4286231 h 5143481"/>
              <a:gd name="connsiteX7" fmla="*/ 565649 w 6228181"/>
              <a:gd name="connsiteY7" fmla="*/ 4714856 h 5143481"/>
              <a:gd name="connsiteX8" fmla="*/ 565649 w 6228181"/>
              <a:gd name="connsiteY8" fmla="*/ 4714856 h 5143481"/>
              <a:gd name="connsiteX9" fmla="*/ 1000626 w 6228181"/>
              <a:gd name="connsiteY9" fmla="*/ 4286231 h 5143481"/>
              <a:gd name="connsiteX10" fmla="*/ 1437186 w 6228181"/>
              <a:gd name="connsiteY10" fmla="*/ 4286231 h 5143481"/>
              <a:gd name="connsiteX11" fmla="*/ 1000626 w 6228181"/>
              <a:gd name="connsiteY11" fmla="*/ 4714856 h 5143481"/>
              <a:gd name="connsiteX12" fmla="*/ 1000626 w 6228181"/>
              <a:gd name="connsiteY12" fmla="*/ 3428981 h 5143481"/>
              <a:gd name="connsiteX13" fmla="*/ 1000626 w 6228181"/>
              <a:gd name="connsiteY13" fmla="*/ 3857606 h 5143481"/>
              <a:gd name="connsiteX14" fmla="*/ 565649 w 6228181"/>
              <a:gd name="connsiteY14" fmla="*/ 4286231 h 5143481"/>
              <a:gd name="connsiteX15" fmla="*/ 565649 w 6228181"/>
              <a:gd name="connsiteY15" fmla="*/ 3857606 h 5143481"/>
              <a:gd name="connsiteX16" fmla="*/ 130673 w 6228181"/>
              <a:gd name="connsiteY16" fmla="*/ 3428981 h 5143481"/>
              <a:gd name="connsiteX17" fmla="*/ 0 w 6228181"/>
              <a:gd name="connsiteY17" fmla="*/ 3557748 h 5143481"/>
              <a:gd name="connsiteX18" fmla="*/ 0 w 6228181"/>
              <a:gd name="connsiteY18" fmla="*/ 3557747 h 5143481"/>
              <a:gd name="connsiteX19" fmla="*/ 1000626 w 6228181"/>
              <a:gd name="connsiteY19" fmla="*/ 3000356 h 5143481"/>
              <a:gd name="connsiteX20" fmla="*/ 565649 w 6228181"/>
              <a:gd name="connsiteY20" fmla="*/ 3428981 h 5143481"/>
              <a:gd name="connsiteX21" fmla="*/ 565649 w 6228181"/>
              <a:gd name="connsiteY21" fmla="*/ 3428981 h 5143481"/>
              <a:gd name="connsiteX22" fmla="*/ 130673 w 6228181"/>
              <a:gd name="connsiteY22" fmla="*/ 3000356 h 5143481"/>
              <a:gd name="connsiteX23" fmla="*/ 0 w 6228181"/>
              <a:gd name="connsiteY23" fmla="*/ 3129123 h 5143481"/>
              <a:gd name="connsiteX24" fmla="*/ 0 w 6228181"/>
              <a:gd name="connsiteY24" fmla="*/ 3129122 h 5143481"/>
              <a:gd name="connsiteX25" fmla="*/ 1000626 w 6228181"/>
              <a:gd name="connsiteY25" fmla="*/ 2571731 h 5143481"/>
              <a:gd name="connsiteX26" fmla="*/ 1437186 w 6228181"/>
              <a:gd name="connsiteY26" fmla="*/ 2571731 h 5143481"/>
              <a:gd name="connsiteX27" fmla="*/ 1000626 w 6228181"/>
              <a:gd name="connsiteY27" fmla="*/ 3000356 h 5143481"/>
              <a:gd name="connsiteX28" fmla="*/ 1000626 w 6228181"/>
              <a:gd name="connsiteY28" fmla="*/ 2571731 h 5143481"/>
              <a:gd name="connsiteX29" fmla="*/ 565649 w 6228181"/>
              <a:gd name="connsiteY29" fmla="*/ 1714505 h 5143481"/>
              <a:gd name="connsiteX30" fmla="*/ 565649 w 6228181"/>
              <a:gd name="connsiteY30" fmla="*/ 2143106 h 5143481"/>
              <a:gd name="connsiteX31" fmla="*/ 130673 w 6228181"/>
              <a:gd name="connsiteY31" fmla="*/ 2143106 h 5143481"/>
              <a:gd name="connsiteX32" fmla="*/ 1000626 w 6228181"/>
              <a:gd name="connsiteY32" fmla="*/ 1714500 h 5143481"/>
              <a:gd name="connsiteX33" fmla="*/ 1437186 w 6228181"/>
              <a:gd name="connsiteY33" fmla="*/ 1714500 h 5143481"/>
              <a:gd name="connsiteX34" fmla="*/ 1437186 w 6228181"/>
              <a:gd name="connsiteY34" fmla="*/ 1714503 h 5143481"/>
              <a:gd name="connsiteX35" fmla="*/ 1000626 w 6228181"/>
              <a:gd name="connsiteY35" fmla="*/ 1714503 h 5143481"/>
              <a:gd name="connsiteX36" fmla="*/ 565631 w 6228181"/>
              <a:gd name="connsiteY36" fmla="*/ 1285872 h 5143481"/>
              <a:gd name="connsiteX37" fmla="*/ 565649 w 6228181"/>
              <a:gd name="connsiteY37" fmla="*/ 1285872 h 5143481"/>
              <a:gd name="connsiteX38" fmla="*/ 130673 w 6228181"/>
              <a:gd name="connsiteY38" fmla="*/ 1714497 h 5143481"/>
              <a:gd name="connsiteX39" fmla="*/ 565649 w 6228181"/>
              <a:gd name="connsiteY39" fmla="*/ 1714497 h 5143481"/>
              <a:gd name="connsiteX40" fmla="*/ 1000626 w 6228181"/>
              <a:gd name="connsiteY40" fmla="*/ 1714497 h 5143481"/>
              <a:gd name="connsiteX41" fmla="*/ 1000626 w 6228181"/>
              <a:gd name="connsiteY41" fmla="*/ 1714478 h 5143481"/>
              <a:gd name="connsiteX42" fmla="*/ 1437167 w 6228181"/>
              <a:gd name="connsiteY42" fmla="*/ 1285875 h 5143481"/>
              <a:gd name="connsiteX43" fmla="*/ 1437183 w 6228181"/>
              <a:gd name="connsiteY43" fmla="*/ 1285875 h 5143481"/>
              <a:gd name="connsiteX44" fmla="*/ 1000626 w 6228181"/>
              <a:gd name="connsiteY44" fmla="*/ 1714500 h 5143481"/>
              <a:gd name="connsiteX45" fmla="*/ 565649 w 6228181"/>
              <a:gd name="connsiteY45" fmla="*/ 1714500 h 5143481"/>
              <a:gd name="connsiteX46" fmla="*/ 565649 w 6228181"/>
              <a:gd name="connsiteY46" fmla="*/ 1714503 h 5143481"/>
              <a:gd name="connsiteX47" fmla="*/ 130673 w 6228181"/>
              <a:gd name="connsiteY47" fmla="*/ 1714503 h 5143481"/>
              <a:gd name="connsiteX48" fmla="*/ 130673 w 6228181"/>
              <a:gd name="connsiteY48" fmla="*/ 2143106 h 5143481"/>
              <a:gd name="connsiteX49" fmla="*/ 130673 w 6228181"/>
              <a:gd name="connsiteY49" fmla="*/ 2571731 h 5143481"/>
              <a:gd name="connsiteX50" fmla="*/ 130673 w 6228181"/>
              <a:gd name="connsiteY50" fmla="*/ 3000356 h 5143481"/>
              <a:gd name="connsiteX51" fmla="*/ 130673 w 6228181"/>
              <a:gd name="connsiteY51" fmla="*/ 3428981 h 5143481"/>
              <a:gd name="connsiteX52" fmla="*/ 130673 w 6228181"/>
              <a:gd name="connsiteY52" fmla="*/ 3857606 h 5143481"/>
              <a:gd name="connsiteX53" fmla="*/ 130673 w 6228181"/>
              <a:gd name="connsiteY53" fmla="*/ 4286231 h 5143481"/>
              <a:gd name="connsiteX54" fmla="*/ 130673 w 6228181"/>
              <a:gd name="connsiteY54" fmla="*/ 4714856 h 5143481"/>
              <a:gd name="connsiteX55" fmla="*/ 130673 w 6228181"/>
              <a:gd name="connsiteY55" fmla="*/ 5143481 h 5143481"/>
              <a:gd name="connsiteX56" fmla="*/ 130673 w 6228181"/>
              <a:gd name="connsiteY56" fmla="*/ 5143481 h 5143481"/>
              <a:gd name="connsiteX57" fmla="*/ 130673 w 6228181"/>
              <a:gd name="connsiteY57" fmla="*/ 4714856 h 5143481"/>
              <a:gd name="connsiteX58" fmla="*/ 130673 w 6228181"/>
              <a:gd name="connsiteY58" fmla="*/ 4286231 h 5143481"/>
              <a:gd name="connsiteX59" fmla="*/ 130673 w 6228181"/>
              <a:gd name="connsiteY59" fmla="*/ 3857606 h 5143481"/>
              <a:gd name="connsiteX60" fmla="*/ 130673 w 6228181"/>
              <a:gd name="connsiteY60" fmla="*/ 3428981 h 5143481"/>
              <a:gd name="connsiteX61" fmla="*/ 130673 w 6228181"/>
              <a:gd name="connsiteY61" fmla="*/ 3000356 h 5143481"/>
              <a:gd name="connsiteX62" fmla="*/ 130673 w 6228181"/>
              <a:gd name="connsiteY62" fmla="*/ 2571731 h 5143481"/>
              <a:gd name="connsiteX63" fmla="*/ 130673 w 6228181"/>
              <a:gd name="connsiteY63" fmla="*/ 2143106 h 5143481"/>
              <a:gd name="connsiteX64" fmla="*/ 130673 w 6228181"/>
              <a:gd name="connsiteY64" fmla="*/ 1714505 h 5143481"/>
              <a:gd name="connsiteX65" fmla="*/ 0 w 6228181"/>
              <a:gd name="connsiteY65" fmla="*/ 1843271 h 5143481"/>
              <a:gd name="connsiteX66" fmla="*/ 0 w 6228181"/>
              <a:gd name="connsiteY66" fmla="*/ 1843265 h 5143481"/>
              <a:gd name="connsiteX67" fmla="*/ 130673 w 6228181"/>
              <a:gd name="connsiteY67" fmla="*/ 1714497 h 5143481"/>
              <a:gd name="connsiteX68" fmla="*/ 0 w 6228181"/>
              <a:gd name="connsiteY68" fmla="*/ 1714497 h 5143481"/>
              <a:gd name="connsiteX69" fmla="*/ 0 w 6228181"/>
              <a:gd name="connsiteY69" fmla="*/ 1714493 h 5143481"/>
              <a:gd name="connsiteX70" fmla="*/ 130673 w 6228181"/>
              <a:gd name="connsiteY70" fmla="*/ 1714493 h 5143481"/>
              <a:gd name="connsiteX71" fmla="*/ 130673 w 6228181"/>
              <a:gd name="connsiteY71" fmla="*/ 1714480 h 5143481"/>
              <a:gd name="connsiteX72" fmla="*/ 130684 w 6228181"/>
              <a:gd name="connsiteY72" fmla="*/ 857240 h 5143481"/>
              <a:gd name="connsiteX73" fmla="*/ 565649 w 6228181"/>
              <a:gd name="connsiteY73" fmla="*/ 857240 h 5143481"/>
              <a:gd name="connsiteX74" fmla="*/ 565649 w 6228181"/>
              <a:gd name="connsiteY74" fmla="*/ 857244 h 5143481"/>
              <a:gd name="connsiteX75" fmla="*/ 1000626 w 6228181"/>
              <a:gd name="connsiteY75" fmla="*/ 857244 h 5143481"/>
              <a:gd name="connsiteX76" fmla="*/ 1000626 w 6228181"/>
              <a:gd name="connsiteY76" fmla="*/ 857244 h 5143481"/>
              <a:gd name="connsiteX77" fmla="*/ 565649 w 6228181"/>
              <a:gd name="connsiteY77" fmla="*/ 857244 h 5143481"/>
              <a:gd name="connsiteX78" fmla="*/ 130676 w 6228181"/>
              <a:gd name="connsiteY78" fmla="*/ 857244 h 5143481"/>
              <a:gd name="connsiteX79" fmla="*/ 130673 w 6228181"/>
              <a:gd name="connsiteY79" fmla="*/ 428618 h 5143481"/>
              <a:gd name="connsiteX80" fmla="*/ 0 w 6228181"/>
              <a:gd name="connsiteY80" fmla="*/ 557382 h 5143481"/>
              <a:gd name="connsiteX81" fmla="*/ 0 w 6228181"/>
              <a:gd name="connsiteY81" fmla="*/ 557382 h 5143481"/>
              <a:gd name="connsiteX82" fmla="*/ 2307136 w 6228181"/>
              <a:gd name="connsiteY82" fmla="*/ 0 h 5143481"/>
              <a:gd name="connsiteX83" fmla="*/ 2743700 w 6228181"/>
              <a:gd name="connsiteY83" fmla="*/ 0 h 5143481"/>
              <a:gd name="connsiteX84" fmla="*/ 2743700 w 6228181"/>
              <a:gd name="connsiteY84" fmla="*/ 428623 h 5143481"/>
              <a:gd name="connsiteX85" fmla="*/ 3178674 w 6228181"/>
              <a:gd name="connsiteY85" fmla="*/ 0 h 5143481"/>
              <a:gd name="connsiteX86" fmla="*/ 6228181 w 6228181"/>
              <a:gd name="connsiteY86" fmla="*/ 0 h 5143481"/>
              <a:gd name="connsiteX87" fmla="*/ 6228181 w 6228181"/>
              <a:gd name="connsiteY87" fmla="*/ 5143481 h 5143481"/>
              <a:gd name="connsiteX88" fmla="*/ 2743700 w 6228181"/>
              <a:gd name="connsiteY88" fmla="*/ 5143481 h 5143481"/>
              <a:gd name="connsiteX89" fmla="*/ 2307137 w 6228181"/>
              <a:gd name="connsiteY89" fmla="*/ 4714856 h 5143481"/>
              <a:gd name="connsiteX90" fmla="*/ 2307137 w 6228181"/>
              <a:gd name="connsiteY90" fmla="*/ 5143481 h 5143481"/>
              <a:gd name="connsiteX91" fmla="*/ 1872161 w 6228181"/>
              <a:gd name="connsiteY91" fmla="*/ 5143481 h 5143481"/>
              <a:gd name="connsiteX92" fmla="*/ 2307136 w 6228181"/>
              <a:gd name="connsiteY92" fmla="*/ 4714856 h 5143481"/>
              <a:gd name="connsiteX93" fmla="*/ 1872161 w 6228181"/>
              <a:gd name="connsiteY93" fmla="*/ 4714856 h 5143481"/>
              <a:gd name="connsiteX94" fmla="*/ 2307136 w 6228181"/>
              <a:gd name="connsiteY94" fmla="*/ 4286231 h 5143481"/>
              <a:gd name="connsiteX95" fmla="*/ 1872161 w 6228181"/>
              <a:gd name="connsiteY95" fmla="*/ 4286231 h 5143481"/>
              <a:gd name="connsiteX96" fmla="*/ 1872161 w 6228181"/>
              <a:gd name="connsiteY96" fmla="*/ 3857606 h 5143481"/>
              <a:gd name="connsiteX97" fmla="*/ 1437186 w 6228181"/>
              <a:gd name="connsiteY97" fmla="*/ 3857606 h 5143481"/>
              <a:gd name="connsiteX98" fmla="*/ 1872161 w 6228181"/>
              <a:gd name="connsiteY98" fmla="*/ 3428981 h 5143481"/>
              <a:gd name="connsiteX99" fmla="*/ 1437186 w 6228181"/>
              <a:gd name="connsiteY99" fmla="*/ 3428981 h 5143481"/>
              <a:gd name="connsiteX100" fmla="*/ 1437186 w 6228181"/>
              <a:gd name="connsiteY100" fmla="*/ 3000356 h 5143481"/>
              <a:gd name="connsiteX101" fmla="*/ 1872161 w 6228181"/>
              <a:gd name="connsiteY101" fmla="*/ 2571731 h 5143481"/>
              <a:gd name="connsiteX102" fmla="*/ 1437186 w 6228181"/>
              <a:gd name="connsiteY102" fmla="*/ 2571731 h 5143481"/>
              <a:gd name="connsiteX103" fmla="*/ 1872161 w 6228181"/>
              <a:gd name="connsiteY103" fmla="*/ 2143106 h 5143481"/>
              <a:gd name="connsiteX104" fmla="*/ 1437186 w 6228181"/>
              <a:gd name="connsiteY104" fmla="*/ 2143106 h 5143481"/>
              <a:gd name="connsiteX105" fmla="*/ 1437186 w 6228181"/>
              <a:gd name="connsiteY105" fmla="*/ 1714503 h 5143481"/>
              <a:gd name="connsiteX106" fmla="*/ 1872158 w 6228181"/>
              <a:gd name="connsiteY106" fmla="*/ 1285875 h 5143481"/>
              <a:gd name="connsiteX107" fmla="*/ 1872161 w 6228181"/>
              <a:gd name="connsiteY107" fmla="*/ 1285875 h 5143481"/>
              <a:gd name="connsiteX108" fmla="*/ 1872161 w 6228181"/>
              <a:gd name="connsiteY108" fmla="*/ 1285873 h 5143481"/>
              <a:gd name="connsiteX109" fmla="*/ 1872161 w 6228181"/>
              <a:gd name="connsiteY109" fmla="*/ 857248 h 5143481"/>
              <a:gd name="connsiteX110" fmla="*/ 2307136 w 6228181"/>
              <a:gd name="connsiteY110" fmla="*/ 857248 h 5143481"/>
              <a:gd name="connsiteX111" fmla="*/ 2307136 w 6228181"/>
              <a:gd name="connsiteY111" fmla="*/ 428623 h 5143481"/>
              <a:gd name="connsiteX112" fmla="*/ 1872161 w 6228181"/>
              <a:gd name="connsiteY112" fmla="*/ 857248 h 5143481"/>
              <a:gd name="connsiteX113" fmla="*/ 1437189 w 6228181"/>
              <a:gd name="connsiteY113" fmla="*/ 1285873 h 5143481"/>
              <a:gd name="connsiteX114" fmla="*/ 1437186 w 6228181"/>
              <a:gd name="connsiteY114" fmla="*/ 1285873 h 5143481"/>
              <a:gd name="connsiteX115" fmla="*/ 1437186 w 6228181"/>
              <a:gd name="connsiteY115" fmla="*/ 1285871 h 5143481"/>
              <a:gd name="connsiteX116" fmla="*/ 1437186 w 6228181"/>
              <a:gd name="connsiteY116" fmla="*/ 1285856 h 5143481"/>
              <a:gd name="connsiteX117" fmla="*/ 1437186 w 6228181"/>
              <a:gd name="connsiteY117" fmla="*/ 857246 h 5143481"/>
              <a:gd name="connsiteX118" fmla="*/ 1000626 w 6228181"/>
              <a:gd name="connsiteY118" fmla="*/ 857246 h 5143481"/>
              <a:gd name="connsiteX119" fmla="*/ 565660 w 6228181"/>
              <a:gd name="connsiteY119" fmla="*/ 1285868 h 5143481"/>
              <a:gd name="connsiteX120" fmla="*/ 565652 w 6228181"/>
              <a:gd name="connsiteY120" fmla="*/ 1285868 h 5143481"/>
              <a:gd name="connsiteX121" fmla="*/ 1000626 w 6228181"/>
              <a:gd name="connsiteY121" fmla="*/ 857244 h 5143481"/>
              <a:gd name="connsiteX122" fmla="*/ 1000626 w 6228181"/>
              <a:gd name="connsiteY122" fmla="*/ 857246 h 5143481"/>
              <a:gd name="connsiteX123" fmla="*/ 1437186 w 6228181"/>
              <a:gd name="connsiteY123" fmla="*/ 428622 h 5143481"/>
              <a:gd name="connsiteX124" fmla="*/ 1437186 w 6228181"/>
              <a:gd name="connsiteY124" fmla="*/ 428623 h 5143481"/>
              <a:gd name="connsiteX125" fmla="*/ 1437186 w 6228181"/>
              <a:gd name="connsiteY125" fmla="*/ 857245 h 5143481"/>
              <a:gd name="connsiteX126" fmla="*/ 1872159 w 6228181"/>
              <a:gd name="connsiteY126" fmla="*/ 428623 h 5143481"/>
              <a:gd name="connsiteX127" fmla="*/ 1872161 w 6228181"/>
              <a:gd name="connsiteY127" fmla="*/ 428623 h 5143481"/>
              <a:gd name="connsiteX128" fmla="*/ 1872161 w 6228181"/>
              <a:gd name="connsiteY128" fmla="*/ 428623 h 5143481"/>
              <a:gd name="connsiteX129" fmla="*/ 1437186 w 6228181"/>
              <a:gd name="connsiteY129" fmla="*/ 0 h 5143481"/>
              <a:gd name="connsiteX130" fmla="*/ 1872161 w 6228181"/>
              <a:gd name="connsiteY130" fmla="*/ 0 h 5143481"/>
              <a:gd name="connsiteX131" fmla="*/ 1437189 w 6228181"/>
              <a:gd name="connsiteY131" fmla="*/ 428621 h 5143481"/>
              <a:gd name="connsiteX132" fmla="*/ 1437186 w 6228181"/>
              <a:gd name="connsiteY132" fmla="*/ 428621 h 5143481"/>
              <a:gd name="connsiteX133" fmla="*/ 1437186 w 6228181"/>
              <a:gd name="connsiteY133" fmla="*/ 428622 h 5143481"/>
              <a:gd name="connsiteX134" fmla="*/ 1000626 w 6228181"/>
              <a:gd name="connsiteY134" fmla="*/ 428622 h 5143481"/>
              <a:gd name="connsiteX135" fmla="*/ 1000626 w 6228181"/>
              <a:gd name="connsiteY135" fmla="*/ 428622 h 5143481"/>
              <a:gd name="connsiteX136" fmla="*/ 1000626 w 6228181"/>
              <a:gd name="connsiteY136" fmla="*/ 428620 h 5143481"/>
              <a:gd name="connsiteX137" fmla="*/ 1437186 w 6228181"/>
              <a:gd name="connsiteY137" fmla="*/ 428620 h 5143481"/>
              <a:gd name="connsiteX138" fmla="*/ 1000616 w 6228181"/>
              <a:gd name="connsiteY138" fmla="*/ 0 h 5143481"/>
              <a:gd name="connsiteX139" fmla="*/ 1000626 w 6228181"/>
              <a:gd name="connsiteY139" fmla="*/ 0 h 5143481"/>
              <a:gd name="connsiteX140" fmla="*/ 565652 w 6228181"/>
              <a:gd name="connsiteY140" fmla="*/ 428620 h 5143481"/>
              <a:gd name="connsiteX141" fmla="*/ 565649 w 6228181"/>
              <a:gd name="connsiteY141" fmla="*/ 428620 h 5143481"/>
              <a:gd name="connsiteX142" fmla="*/ 565649 w 6228181"/>
              <a:gd name="connsiteY142" fmla="*/ 428617 h 5143481"/>
              <a:gd name="connsiteX143" fmla="*/ 130673 w 6228181"/>
              <a:gd name="connsiteY143" fmla="*/ 0 h 5143481"/>
              <a:gd name="connsiteX144" fmla="*/ 130673 w 6228181"/>
              <a:gd name="connsiteY144" fmla="*/ 0 h 5143481"/>
              <a:gd name="connsiteX145" fmla="*/ 130673 w 6228181"/>
              <a:gd name="connsiteY145" fmla="*/ 428615 h 5143481"/>
              <a:gd name="connsiteX146" fmla="*/ 565639 w 6228181"/>
              <a:gd name="connsiteY146" fmla="*/ 0 h 5143481"/>
              <a:gd name="connsiteX147" fmla="*/ 130673 w 6228181"/>
              <a:gd name="connsiteY147" fmla="*/ 428615 h 5143481"/>
              <a:gd name="connsiteX148" fmla="*/ 565649 w 6228181"/>
              <a:gd name="connsiteY148" fmla="*/ 428615 h 5143481"/>
              <a:gd name="connsiteX149" fmla="*/ 565649 w 6228181"/>
              <a:gd name="connsiteY149" fmla="*/ 428615 h 5143481"/>
              <a:gd name="connsiteX150" fmla="*/ 565642 w 6228181"/>
              <a:gd name="connsiteY150" fmla="*/ 428622 h 5143481"/>
              <a:gd name="connsiteX151" fmla="*/ 130673 w 6228181"/>
              <a:gd name="connsiteY151" fmla="*/ 428622 h 5143481"/>
              <a:gd name="connsiteX152" fmla="*/ 130673 w 6228181"/>
              <a:gd name="connsiteY152" fmla="*/ 857240 h 5143481"/>
              <a:gd name="connsiteX153" fmla="*/ 130673 w 6228181"/>
              <a:gd name="connsiteY153" fmla="*/ 857244 h 5143481"/>
              <a:gd name="connsiteX154" fmla="*/ 130673 w 6228181"/>
              <a:gd name="connsiteY154" fmla="*/ 857246 h 5143481"/>
              <a:gd name="connsiteX155" fmla="*/ 130673 w 6228181"/>
              <a:gd name="connsiteY155" fmla="*/ 1285856 h 5143481"/>
              <a:gd name="connsiteX156" fmla="*/ 130673 w 6228181"/>
              <a:gd name="connsiteY156" fmla="*/ 1285856 h 5143481"/>
              <a:gd name="connsiteX157" fmla="*/ 130673 w 6228181"/>
              <a:gd name="connsiteY157" fmla="*/ 857246 h 5143481"/>
              <a:gd name="connsiteX158" fmla="*/ 0 w 6228181"/>
              <a:gd name="connsiteY158" fmla="*/ 986012 h 5143481"/>
              <a:gd name="connsiteX159" fmla="*/ 0 w 6228181"/>
              <a:gd name="connsiteY159" fmla="*/ 986008 h 5143481"/>
              <a:gd name="connsiteX160" fmla="*/ 130673 w 6228181"/>
              <a:gd name="connsiteY160" fmla="*/ 857242 h 5143481"/>
              <a:gd name="connsiteX161" fmla="*/ 0 w 6228181"/>
              <a:gd name="connsiteY161" fmla="*/ 857242 h 5143481"/>
              <a:gd name="connsiteX162" fmla="*/ 0 w 6228181"/>
              <a:gd name="connsiteY162" fmla="*/ 857240 h 5143481"/>
              <a:gd name="connsiteX163" fmla="*/ 130673 w 6228181"/>
              <a:gd name="connsiteY163" fmla="*/ 857240 h 5143481"/>
              <a:gd name="connsiteX164" fmla="*/ 130673 w 6228181"/>
              <a:gd name="connsiteY164" fmla="*/ 428618 h 5143481"/>
              <a:gd name="connsiteX165" fmla="*/ 130673 w 6228181"/>
              <a:gd name="connsiteY165" fmla="*/ 428615 h 5143481"/>
              <a:gd name="connsiteX166" fmla="*/ 130666 w 6228181"/>
              <a:gd name="connsiteY166" fmla="*/ 0 h 5143481"/>
              <a:gd name="connsiteX167" fmla="*/ 0 w 6228181"/>
              <a:gd name="connsiteY167" fmla="*/ 128760 h 5143481"/>
              <a:gd name="connsiteX168" fmla="*/ 0 w 6228181"/>
              <a:gd name="connsiteY168" fmla="*/ 128760 h 514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228181" h="5143481">
                <a:moveTo>
                  <a:pt x="1437186" y="4714856"/>
                </a:moveTo>
                <a:lnTo>
                  <a:pt x="1872161" y="4714856"/>
                </a:lnTo>
                <a:lnTo>
                  <a:pt x="1437186" y="5143481"/>
                </a:lnTo>
                <a:close/>
                <a:moveTo>
                  <a:pt x="1437186" y="4286231"/>
                </a:moveTo>
                <a:lnTo>
                  <a:pt x="1872161" y="4286231"/>
                </a:lnTo>
                <a:lnTo>
                  <a:pt x="1437186" y="4714856"/>
                </a:lnTo>
                <a:close/>
                <a:moveTo>
                  <a:pt x="1000626" y="4286231"/>
                </a:moveTo>
                <a:lnTo>
                  <a:pt x="565649" y="4714856"/>
                </a:lnTo>
                <a:lnTo>
                  <a:pt x="565649" y="4714856"/>
                </a:lnTo>
                <a:close/>
                <a:moveTo>
                  <a:pt x="1000626" y="4286231"/>
                </a:moveTo>
                <a:lnTo>
                  <a:pt x="1437186" y="4286231"/>
                </a:lnTo>
                <a:lnTo>
                  <a:pt x="1000626" y="4714856"/>
                </a:lnTo>
                <a:close/>
                <a:moveTo>
                  <a:pt x="1000626" y="3428981"/>
                </a:moveTo>
                <a:lnTo>
                  <a:pt x="1000626" y="3857606"/>
                </a:lnTo>
                <a:lnTo>
                  <a:pt x="565649" y="4286231"/>
                </a:lnTo>
                <a:lnTo>
                  <a:pt x="565649" y="3857606"/>
                </a:lnTo>
                <a:close/>
                <a:moveTo>
                  <a:pt x="130673" y="3428981"/>
                </a:moveTo>
                <a:lnTo>
                  <a:pt x="0" y="3557748"/>
                </a:lnTo>
                <a:lnTo>
                  <a:pt x="0" y="3557747"/>
                </a:lnTo>
                <a:close/>
                <a:moveTo>
                  <a:pt x="1000626" y="3000356"/>
                </a:moveTo>
                <a:lnTo>
                  <a:pt x="565649" y="3428981"/>
                </a:lnTo>
                <a:lnTo>
                  <a:pt x="565649" y="3428981"/>
                </a:lnTo>
                <a:close/>
                <a:moveTo>
                  <a:pt x="130673" y="3000356"/>
                </a:moveTo>
                <a:lnTo>
                  <a:pt x="0" y="3129123"/>
                </a:lnTo>
                <a:lnTo>
                  <a:pt x="0" y="3129122"/>
                </a:lnTo>
                <a:close/>
                <a:moveTo>
                  <a:pt x="1000626" y="2571731"/>
                </a:moveTo>
                <a:lnTo>
                  <a:pt x="1437186" y="2571731"/>
                </a:lnTo>
                <a:lnTo>
                  <a:pt x="1000626" y="3000356"/>
                </a:lnTo>
                <a:lnTo>
                  <a:pt x="1000626" y="2571731"/>
                </a:lnTo>
                <a:close/>
                <a:moveTo>
                  <a:pt x="565649" y="1714505"/>
                </a:moveTo>
                <a:lnTo>
                  <a:pt x="565649" y="2143106"/>
                </a:lnTo>
                <a:lnTo>
                  <a:pt x="130673" y="2143106"/>
                </a:lnTo>
                <a:close/>
                <a:moveTo>
                  <a:pt x="1000626" y="1714500"/>
                </a:moveTo>
                <a:lnTo>
                  <a:pt x="1437186" y="1714500"/>
                </a:lnTo>
                <a:lnTo>
                  <a:pt x="1437186" y="1714503"/>
                </a:lnTo>
                <a:lnTo>
                  <a:pt x="1000626" y="1714503"/>
                </a:lnTo>
                <a:close/>
                <a:moveTo>
                  <a:pt x="565631" y="1285872"/>
                </a:moveTo>
                <a:lnTo>
                  <a:pt x="565649" y="1285872"/>
                </a:lnTo>
                <a:lnTo>
                  <a:pt x="130673" y="1714497"/>
                </a:lnTo>
                <a:lnTo>
                  <a:pt x="565649" y="1714497"/>
                </a:lnTo>
                <a:lnTo>
                  <a:pt x="1000626" y="1714497"/>
                </a:lnTo>
                <a:lnTo>
                  <a:pt x="1000626" y="1714478"/>
                </a:lnTo>
                <a:lnTo>
                  <a:pt x="1437167" y="1285875"/>
                </a:lnTo>
                <a:lnTo>
                  <a:pt x="1437183" y="1285875"/>
                </a:lnTo>
                <a:lnTo>
                  <a:pt x="1000626" y="1714500"/>
                </a:lnTo>
                <a:lnTo>
                  <a:pt x="565649" y="1714500"/>
                </a:lnTo>
                <a:lnTo>
                  <a:pt x="565649" y="1714503"/>
                </a:lnTo>
                <a:lnTo>
                  <a:pt x="130673" y="1714503"/>
                </a:lnTo>
                <a:lnTo>
                  <a:pt x="130673" y="2143106"/>
                </a:lnTo>
                <a:lnTo>
                  <a:pt x="130673" y="2571731"/>
                </a:lnTo>
                <a:lnTo>
                  <a:pt x="130673" y="3000356"/>
                </a:lnTo>
                <a:lnTo>
                  <a:pt x="130673" y="3428981"/>
                </a:lnTo>
                <a:lnTo>
                  <a:pt x="130673" y="3857606"/>
                </a:lnTo>
                <a:lnTo>
                  <a:pt x="130673" y="4286231"/>
                </a:lnTo>
                <a:lnTo>
                  <a:pt x="130673" y="4714856"/>
                </a:lnTo>
                <a:lnTo>
                  <a:pt x="130673" y="5143481"/>
                </a:lnTo>
                <a:lnTo>
                  <a:pt x="130673" y="5143481"/>
                </a:lnTo>
                <a:lnTo>
                  <a:pt x="130673" y="4714856"/>
                </a:lnTo>
                <a:lnTo>
                  <a:pt x="130673" y="4286231"/>
                </a:lnTo>
                <a:lnTo>
                  <a:pt x="130673" y="3857606"/>
                </a:lnTo>
                <a:lnTo>
                  <a:pt x="130673" y="3428981"/>
                </a:lnTo>
                <a:lnTo>
                  <a:pt x="130673" y="3000356"/>
                </a:lnTo>
                <a:lnTo>
                  <a:pt x="130673" y="2571731"/>
                </a:lnTo>
                <a:lnTo>
                  <a:pt x="130673" y="2143106"/>
                </a:lnTo>
                <a:lnTo>
                  <a:pt x="130673" y="1714505"/>
                </a:lnTo>
                <a:lnTo>
                  <a:pt x="0" y="1843271"/>
                </a:lnTo>
                <a:lnTo>
                  <a:pt x="0" y="1843265"/>
                </a:lnTo>
                <a:lnTo>
                  <a:pt x="130673" y="1714497"/>
                </a:lnTo>
                <a:lnTo>
                  <a:pt x="0" y="1714497"/>
                </a:lnTo>
                <a:lnTo>
                  <a:pt x="0" y="1714493"/>
                </a:lnTo>
                <a:lnTo>
                  <a:pt x="130673" y="1714493"/>
                </a:lnTo>
                <a:lnTo>
                  <a:pt x="130673" y="1714480"/>
                </a:lnTo>
                <a:close/>
                <a:moveTo>
                  <a:pt x="130684" y="857240"/>
                </a:moveTo>
                <a:lnTo>
                  <a:pt x="565649" y="857240"/>
                </a:lnTo>
                <a:lnTo>
                  <a:pt x="565649" y="857244"/>
                </a:lnTo>
                <a:lnTo>
                  <a:pt x="1000626" y="857244"/>
                </a:lnTo>
                <a:lnTo>
                  <a:pt x="1000626" y="857244"/>
                </a:lnTo>
                <a:lnTo>
                  <a:pt x="565649" y="857244"/>
                </a:lnTo>
                <a:lnTo>
                  <a:pt x="130676" y="857244"/>
                </a:lnTo>
                <a:close/>
                <a:moveTo>
                  <a:pt x="130673" y="428618"/>
                </a:moveTo>
                <a:lnTo>
                  <a:pt x="0" y="557382"/>
                </a:lnTo>
                <a:lnTo>
                  <a:pt x="0" y="557382"/>
                </a:lnTo>
                <a:close/>
                <a:moveTo>
                  <a:pt x="2307136" y="0"/>
                </a:moveTo>
                <a:lnTo>
                  <a:pt x="2743700" y="0"/>
                </a:lnTo>
                <a:lnTo>
                  <a:pt x="2743700" y="428623"/>
                </a:lnTo>
                <a:lnTo>
                  <a:pt x="3178674" y="0"/>
                </a:lnTo>
                <a:lnTo>
                  <a:pt x="6228181" y="0"/>
                </a:lnTo>
                <a:lnTo>
                  <a:pt x="6228181" y="5143481"/>
                </a:lnTo>
                <a:lnTo>
                  <a:pt x="2743700" y="5143481"/>
                </a:lnTo>
                <a:lnTo>
                  <a:pt x="2307137" y="4714856"/>
                </a:lnTo>
                <a:lnTo>
                  <a:pt x="2307137" y="5143481"/>
                </a:lnTo>
                <a:lnTo>
                  <a:pt x="1872161" y="5143481"/>
                </a:lnTo>
                <a:lnTo>
                  <a:pt x="2307136" y="4714856"/>
                </a:lnTo>
                <a:lnTo>
                  <a:pt x="1872161" y="4714856"/>
                </a:lnTo>
                <a:lnTo>
                  <a:pt x="2307136" y="4286231"/>
                </a:lnTo>
                <a:lnTo>
                  <a:pt x="1872161" y="4286231"/>
                </a:lnTo>
                <a:lnTo>
                  <a:pt x="1872161" y="3857606"/>
                </a:lnTo>
                <a:lnTo>
                  <a:pt x="1437186" y="3857606"/>
                </a:lnTo>
                <a:lnTo>
                  <a:pt x="1872161" y="3428981"/>
                </a:lnTo>
                <a:lnTo>
                  <a:pt x="1437186" y="3428981"/>
                </a:lnTo>
                <a:lnTo>
                  <a:pt x="1437186" y="3000356"/>
                </a:lnTo>
                <a:lnTo>
                  <a:pt x="1872161" y="2571731"/>
                </a:lnTo>
                <a:lnTo>
                  <a:pt x="1437186" y="2571731"/>
                </a:lnTo>
                <a:lnTo>
                  <a:pt x="1872161" y="2143106"/>
                </a:lnTo>
                <a:lnTo>
                  <a:pt x="1437186" y="2143106"/>
                </a:lnTo>
                <a:lnTo>
                  <a:pt x="1437186" y="1714503"/>
                </a:lnTo>
                <a:lnTo>
                  <a:pt x="1872158" y="1285875"/>
                </a:lnTo>
                <a:lnTo>
                  <a:pt x="1872161" y="1285875"/>
                </a:lnTo>
                <a:lnTo>
                  <a:pt x="1872161" y="1285873"/>
                </a:lnTo>
                <a:lnTo>
                  <a:pt x="1872161" y="857248"/>
                </a:lnTo>
                <a:lnTo>
                  <a:pt x="2307136" y="857248"/>
                </a:lnTo>
                <a:lnTo>
                  <a:pt x="2307136" y="428623"/>
                </a:lnTo>
                <a:lnTo>
                  <a:pt x="1872161" y="857248"/>
                </a:lnTo>
                <a:lnTo>
                  <a:pt x="1437189" y="1285873"/>
                </a:lnTo>
                <a:lnTo>
                  <a:pt x="1437186" y="1285873"/>
                </a:lnTo>
                <a:lnTo>
                  <a:pt x="1437186" y="1285871"/>
                </a:lnTo>
                <a:lnTo>
                  <a:pt x="1437186" y="1285856"/>
                </a:lnTo>
                <a:lnTo>
                  <a:pt x="1437186" y="857246"/>
                </a:lnTo>
                <a:lnTo>
                  <a:pt x="1000626" y="857246"/>
                </a:lnTo>
                <a:lnTo>
                  <a:pt x="565660" y="1285868"/>
                </a:lnTo>
                <a:lnTo>
                  <a:pt x="565652" y="1285868"/>
                </a:lnTo>
                <a:lnTo>
                  <a:pt x="1000626" y="857244"/>
                </a:lnTo>
                <a:lnTo>
                  <a:pt x="1000626" y="857246"/>
                </a:lnTo>
                <a:lnTo>
                  <a:pt x="1437186" y="428622"/>
                </a:lnTo>
                <a:lnTo>
                  <a:pt x="1437186" y="428623"/>
                </a:lnTo>
                <a:lnTo>
                  <a:pt x="1437186" y="857245"/>
                </a:lnTo>
                <a:lnTo>
                  <a:pt x="1872159" y="428623"/>
                </a:lnTo>
                <a:lnTo>
                  <a:pt x="1872161" y="428623"/>
                </a:lnTo>
                <a:lnTo>
                  <a:pt x="1872161" y="428623"/>
                </a:lnTo>
                <a:close/>
                <a:moveTo>
                  <a:pt x="1437186" y="0"/>
                </a:moveTo>
                <a:lnTo>
                  <a:pt x="1872161" y="0"/>
                </a:lnTo>
                <a:lnTo>
                  <a:pt x="1437189" y="428621"/>
                </a:lnTo>
                <a:lnTo>
                  <a:pt x="1437186" y="428621"/>
                </a:lnTo>
                <a:lnTo>
                  <a:pt x="1437186" y="428622"/>
                </a:lnTo>
                <a:lnTo>
                  <a:pt x="1000626" y="428622"/>
                </a:lnTo>
                <a:lnTo>
                  <a:pt x="1000626" y="428622"/>
                </a:lnTo>
                <a:lnTo>
                  <a:pt x="1000626" y="428620"/>
                </a:lnTo>
                <a:lnTo>
                  <a:pt x="1437186" y="428620"/>
                </a:lnTo>
                <a:close/>
                <a:moveTo>
                  <a:pt x="1000616" y="0"/>
                </a:moveTo>
                <a:lnTo>
                  <a:pt x="1000626" y="0"/>
                </a:lnTo>
                <a:lnTo>
                  <a:pt x="565652" y="428620"/>
                </a:lnTo>
                <a:lnTo>
                  <a:pt x="565649" y="428620"/>
                </a:lnTo>
                <a:lnTo>
                  <a:pt x="565649" y="428617"/>
                </a:lnTo>
                <a:close/>
                <a:moveTo>
                  <a:pt x="130673" y="0"/>
                </a:moveTo>
                <a:lnTo>
                  <a:pt x="130673" y="0"/>
                </a:lnTo>
                <a:lnTo>
                  <a:pt x="130673" y="428615"/>
                </a:lnTo>
                <a:lnTo>
                  <a:pt x="565639" y="0"/>
                </a:lnTo>
                <a:lnTo>
                  <a:pt x="130673" y="428615"/>
                </a:lnTo>
                <a:lnTo>
                  <a:pt x="565649" y="428615"/>
                </a:lnTo>
                <a:lnTo>
                  <a:pt x="565649" y="428615"/>
                </a:lnTo>
                <a:lnTo>
                  <a:pt x="565642" y="428622"/>
                </a:lnTo>
                <a:lnTo>
                  <a:pt x="130673" y="428622"/>
                </a:lnTo>
                <a:lnTo>
                  <a:pt x="130673" y="857240"/>
                </a:lnTo>
                <a:lnTo>
                  <a:pt x="130673" y="857244"/>
                </a:lnTo>
                <a:lnTo>
                  <a:pt x="130673" y="857246"/>
                </a:lnTo>
                <a:lnTo>
                  <a:pt x="130673" y="1285856"/>
                </a:lnTo>
                <a:lnTo>
                  <a:pt x="130673" y="1285856"/>
                </a:lnTo>
                <a:lnTo>
                  <a:pt x="130673" y="857246"/>
                </a:lnTo>
                <a:lnTo>
                  <a:pt x="0" y="986012"/>
                </a:lnTo>
                <a:lnTo>
                  <a:pt x="0" y="986008"/>
                </a:lnTo>
                <a:lnTo>
                  <a:pt x="130673" y="857242"/>
                </a:lnTo>
                <a:lnTo>
                  <a:pt x="0" y="857242"/>
                </a:lnTo>
                <a:lnTo>
                  <a:pt x="0" y="857240"/>
                </a:lnTo>
                <a:lnTo>
                  <a:pt x="130673" y="857240"/>
                </a:lnTo>
                <a:lnTo>
                  <a:pt x="130673" y="428618"/>
                </a:lnTo>
                <a:lnTo>
                  <a:pt x="130673" y="428615"/>
                </a:lnTo>
                <a:close/>
                <a:moveTo>
                  <a:pt x="130666" y="0"/>
                </a:moveTo>
                <a:lnTo>
                  <a:pt x="0" y="128760"/>
                </a:lnTo>
                <a:lnTo>
                  <a:pt x="0" y="128760"/>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a:p>
        </p:txBody>
      </p:sp>
    </p:spTree>
    <p:extLst>
      <p:ext uri="{BB962C8B-B14F-4D97-AF65-F5344CB8AC3E}">
        <p14:creationId xmlns:p14="http://schemas.microsoft.com/office/powerpoint/2010/main" val="2375210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10" name="Segnaposto testo 7"/>
          <p:cNvSpPr>
            <a:spLocks noGrp="1"/>
          </p:cNvSpPr>
          <p:nvPr>
            <p:ph type="body" sz="quarter" idx="13" hasCustomPrompt="1"/>
          </p:nvPr>
        </p:nvSpPr>
        <p:spPr>
          <a:xfrm>
            <a:off x="0" y="0"/>
            <a:ext cx="3851920" cy="699542"/>
          </a:xfrm>
          <a:prstGeom prst="rect">
            <a:avLst/>
          </a:prstGeom>
        </p:spPr>
        <p:txBody>
          <a:bodyPr lIns="252000" tIns="252000" rIns="0" bIns="0">
            <a:normAutofit/>
          </a:bodyPr>
          <a:lstStyle>
            <a:lvl1pPr marL="0" indent="0">
              <a:lnSpc>
                <a:spcPts val="3000"/>
              </a:lnSpc>
              <a:buNone/>
              <a:defRPr sz="3000" b="1">
                <a:solidFill>
                  <a:schemeClr val="bg1"/>
                </a:solidFill>
                <a:latin typeface="Corbel" panose="020B0503020204020204" pitchFamily="34" charset="0"/>
              </a:defRPr>
            </a:lvl1pPr>
          </a:lstStyle>
          <a:p>
            <a:pPr lvl="0"/>
            <a:r>
              <a:rPr lang="it-IT" dirty="0"/>
              <a:t>Nome Azienda</a:t>
            </a:r>
          </a:p>
        </p:txBody>
      </p:sp>
      <p:sp>
        <p:nvSpPr>
          <p:cNvPr id="11" name="Segnaposto testo 12"/>
          <p:cNvSpPr>
            <a:spLocks noGrp="1"/>
          </p:cNvSpPr>
          <p:nvPr>
            <p:ph type="body" sz="quarter" idx="16" hasCustomPrompt="1"/>
          </p:nvPr>
        </p:nvSpPr>
        <p:spPr>
          <a:xfrm>
            <a:off x="0" y="3148013"/>
            <a:ext cx="3131840" cy="1995487"/>
          </a:xfrm>
          <a:prstGeom prst="rect">
            <a:avLst/>
          </a:prstGeom>
        </p:spPr>
        <p:txBody>
          <a:bodyPr lIns="252000" tIns="0" rIns="0" bIns="252000" anchor="b">
            <a:normAutofit/>
          </a:bodyPr>
          <a:lstStyle>
            <a:lvl1pPr marL="0" indent="0">
              <a:buNone/>
              <a:defRPr lang="it-IT" sz="1900" b="0"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Inserire qui la core </a:t>
            </a:r>
            <a:r>
              <a:rPr lang="it-IT" dirty="0" err="1"/>
              <a:t>competence</a:t>
            </a:r>
            <a:r>
              <a:rPr lang="it-IT" dirty="0"/>
              <a:t> aziendale che serve al moderatore per introdurre l’azienda (</a:t>
            </a:r>
            <a:r>
              <a:rPr lang="it-IT" dirty="0" err="1"/>
              <a:t>max</a:t>
            </a:r>
            <a:r>
              <a:rPr lang="it-IT" dirty="0"/>
              <a:t> 15 parole)</a:t>
            </a:r>
          </a:p>
        </p:txBody>
      </p:sp>
      <p:sp>
        <p:nvSpPr>
          <p:cNvPr id="12" name="Segnaposto testo 12"/>
          <p:cNvSpPr>
            <a:spLocks noGrp="1"/>
          </p:cNvSpPr>
          <p:nvPr>
            <p:ph type="body" sz="quarter" idx="17" hasCustomPrompt="1"/>
          </p:nvPr>
        </p:nvSpPr>
        <p:spPr>
          <a:xfrm>
            <a:off x="0" y="1275606"/>
            <a:ext cx="3131840" cy="339303"/>
          </a:xfrm>
          <a:prstGeom prst="rect">
            <a:avLst/>
          </a:prstGeom>
        </p:spPr>
        <p:txBody>
          <a:bodyPr lIns="252000" tIns="0" rIns="0" bIns="0">
            <a:normAutofit/>
          </a:bodyPr>
          <a:lstStyle>
            <a:lvl1pPr marL="0" indent="0">
              <a:buNone/>
              <a:defRPr lang="it-IT" sz="1900" b="1" kern="1200" baseline="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Nome Cognome speaker</a:t>
            </a:r>
          </a:p>
        </p:txBody>
      </p:sp>
      <p:sp>
        <p:nvSpPr>
          <p:cNvPr id="13" name="Segnaposto testo 12"/>
          <p:cNvSpPr>
            <a:spLocks noGrp="1"/>
          </p:cNvSpPr>
          <p:nvPr>
            <p:ph type="body" sz="quarter" idx="18" hasCustomPrompt="1"/>
          </p:nvPr>
        </p:nvSpPr>
        <p:spPr>
          <a:xfrm>
            <a:off x="0" y="1611263"/>
            <a:ext cx="3131840" cy="339303"/>
          </a:xfrm>
          <a:prstGeom prst="rect">
            <a:avLst/>
          </a:prstGeom>
        </p:spPr>
        <p:txBody>
          <a:bodyPr lIns="252000" tIns="0" rIns="0" bIns="0">
            <a:normAutofit/>
          </a:bodyPr>
          <a:lstStyle>
            <a:lvl1pPr marL="0" indent="0">
              <a:buNone/>
              <a:defRPr lang="it-IT" sz="1900" b="0" i="1" kern="120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a:t>Ruolo aziendale</a:t>
            </a:r>
          </a:p>
        </p:txBody>
      </p:sp>
      <p:sp>
        <p:nvSpPr>
          <p:cNvPr id="14" name="Segnaposto testo 12"/>
          <p:cNvSpPr>
            <a:spLocks noGrp="1"/>
          </p:cNvSpPr>
          <p:nvPr>
            <p:ph type="body" sz="quarter" idx="19" hasCustomPrompt="1"/>
          </p:nvPr>
        </p:nvSpPr>
        <p:spPr>
          <a:xfrm>
            <a:off x="0" y="699542"/>
            <a:ext cx="3851920" cy="339303"/>
          </a:xfrm>
          <a:prstGeom prst="rect">
            <a:avLst/>
          </a:prstGeom>
        </p:spPr>
        <p:txBody>
          <a:bodyPr lIns="252000" tIns="0" rIns="0" bIns="0">
            <a:normAutofit/>
          </a:bodyPr>
          <a:lstStyle>
            <a:lvl1pPr marL="0" indent="0">
              <a:buNone/>
              <a:defRPr lang="it-IT" sz="1900" b="0" kern="1200" baseline="0" dirty="0">
                <a:solidFill>
                  <a:schemeClr val="bg1"/>
                </a:solidFill>
                <a:latin typeface="Corbel" panose="020B0503020204020204" pitchFamily="34" charset="0"/>
                <a:ea typeface="+mn-ea"/>
                <a:cs typeface="+mn-cs"/>
              </a:defRPr>
            </a:lvl1pPr>
            <a:lvl2pPr marL="457200" indent="0">
              <a:buNone/>
              <a:defRPr>
                <a:latin typeface="Corbel" panose="020B0503020204020204" pitchFamily="34" charset="0"/>
              </a:defRPr>
            </a:lvl2pPr>
            <a:lvl3pPr marL="914400" indent="0">
              <a:buNone/>
              <a:defRPr>
                <a:latin typeface="Corbel" panose="020B0503020204020204" pitchFamily="34" charset="0"/>
              </a:defRPr>
            </a:lvl3pPr>
            <a:lvl4pPr marL="1371600" indent="0">
              <a:buNone/>
              <a:defRPr>
                <a:latin typeface="Corbel" panose="020B0503020204020204" pitchFamily="34" charset="0"/>
              </a:defRPr>
            </a:lvl4pPr>
            <a:lvl5pPr marL="1828800" indent="0">
              <a:buNone/>
              <a:defRPr>
                <a:latin typeface="Corbel" panose="020B0503020204020204" pitchFamily="34" charset="0"/>
              </a:defRPr>
            </a:lvl5pPr>
          </a:lstStyle>
          <a:p>
            <a:pPr lvl="0"/>
            <a:r>
              <a:rPr lang="it-IT" dirty="0" err="1"/>
              <a:t>Claim</a:t>
            </a:r>
            <a:r>
              <a:rPr lang="it-IT" dirty="0"/>
              <a:t> aziendale o sottotitolo</a:t>
            </a:r>
          </a:p>
        </p:txBody>
      </p:sp>
      <p:sp>
        <p:nvSpPr>
          <p:cNvPr id="15" name="Figura a mano libera: forma 266"/>
          <p:cNvSpPr>
            <a:spLocks noGrp="1"/>
          </p:cNvSpPr>
          <p:nvPr>
            <p:ph type="pic" sz="quarter" idx="23"/>
          </p:nvPr>
        </p:nvSpPr>
        <p:spPr>
          <a:xfrm>
            <a:off x="2917332" y="2043"/>
            <a:ext cx="6228181" cy="5143481"/>
          </a:xfrm>
          <a:custGeom>
            <a:avLst/>
            <a:gdLst>
              <a:gd name="connsiteX0" fmla="*/ 1437186 w 6228181"/>
              <a:gd name="connsiteY0" fmla="*/ 4714856 h 5143481"/>
              <a:gd name="connsiteX1" fmla="*/ 1872161 w 6228181"/>
              <a:gd name="connsiteY1" fmla="*/ 4714856 h 5143481"/>
              <a:gd name="connsiteX2" fmla="*/ 1437186 w 6228181"/>
              <a:gd name="connsiteY2" fmla="*/ 5143481 h 5143481"/>
              <a:gd name="connsiteX3" fmla="*/ 1437186 w 6228181"/>
              <a:gd name="connsiteY3" fmla="*/ 4286231 h 5143481"/>
              <a:gd name="connsiteX4" fmla="*/ 1872161 w 6228181"/>
              <a:gd name="connsiteY4" fmla="*/ 4286231 h 5143481"/>
              <a:gd name="connsiteX5" fmla="*/ 1437186 w 6228181"/>
              <a:gd name="connsiteY5" fmla="*/ 4714856 h 5143481"/>
              <a:gd name="connsiteX6" fmla="*/ 1000626 w 6228181"/>
              <a:gd name="connsiteY6" fmla="*/ 4286231 h 5143481"/>
              <a:gd name="connsiteX7" fmla="*/ 565649 w 6228181"/>
              <a:gd name="connsiteY7" fmla="*/ 4714856 h 5143481"/>
              <a:gd name="connsiteX8" fmla="*/ 565649 w 6228181"/>
              <a:gd name="connsiteY8" fmla="*/ 4714856 h 5143481"/>
              <a:gd name="connsiteX9" fmla="*/ 1000626 w 6228181"/>
              <a:gd name="connsiteY9" fmla="*/ 4286231 h 5143481"/>
              <a:gd name="connsiteX10" fmla="*/ 1437186 w 6228181"/>
              <a:gd name="connsiteY10" fmla="*/ 4286231 h 5143481"/>
              <a:gd name="connsiteX11" fmla="*/ 1000626 w 6228181"/>
              <a:gd name="connsiteY11" fmla="*/ 4714856 h 5143481"/>
              <a:gd name="connsiteX12" fmla="*/ 1000626 w 6228181"/>
              <a:gd name="connsiteY12" fmla="*/ 3428981 h 5143481"/>
              <a:gd name="connsiteX13" fmla="*/ 1000626 w 6228181"/>
              <a:gd name="connsiteY13" fmla="*/ 3857606 h 5143481"/>
              <a:gd name="connsiteX14" fmla="*/ 565649 w 6228181"/>
              <a:gd name="connsiteY14" fmla="*/ 4286231 h 5143481"/>
              <a:gd name="connsiteX15" fmla="*/ 565649 w 6228181"/>
              <a:gd name="connsiteY15" fmla="*/ 3857606 h 5143481"/>
              <a:gd name="connsiteX16" fmla="*/ 130673 w 6228181"/>
              <a:gd name="connsiteY16" fmla="*/ 3428981 h 5143481"/>
              <a:gd name="connsiteX17" fmla="*/ 0 w 6228181"/>
              <a:gd name="connsiteY17" fmla="*/ 3557748 h 5143481"/>
              <a:gd name="connsiteX18" fmla="*/ 0 w 6228181"/>
              <a:gd name="connsiteY18" fmla="*/ 3557747 h 5143481"/>
              <a:gd name="connsiteX19" fmla="*/ 1000626 w 6228181"/>
              <a:gd name="connsiteY19" fmla="*/ 3000356 h 5143481"/>
              <a:gd name="connsiteX20" fmla="*/ 565649 w 6228181"/>
              <a:gd name="connsiteY20" fmla="*/ 3428981 h 5143481"/>
              <a:gd name="connsiteX21" fmla="*/ 565649 w 6228181"/>
              <a:gd name="connsiteY21" fmla="*/ 3428981 h 5143481"/>
              <a:gd name="connsiteX22" fmla="*/ 130673 w 6228181"/>
              <a:gd name="connsiteY22" fmla="*/ 3000356 h 5143481"/>
              <a:gd name="connsiteX23" fmla="*/ 0 w 6228181"/>
              <a:gd name="connsiteY23" fmla="*/ 3129123 h 5143481"/>
              <a:gd name="connsiteX24" fmla="*/ 0 w 6228181"/>
              <a:gd name="connsiteY24" fmla="*/ 3129122 h 5143481"/>
              <a:gd name="connsiteX25" fmla="*/ 1000626 w 6228181"/>
              <a:gd name="connsiteY25" fmla="*/ 2571731 h 5143481"/>
              <a:gd name="connsiteX26" fmla="*/ 1437186 w 6228181"/>
              <a:gd name="connsiteY26" fmla="*/ 2571731 h 5143481"/>
              <a:gd name="connsiteX27" fmla="*/ 1000626 w 6228181"/>
              <a:gd name="connsiteY27" fmla="*/ 3000356 h 5143481"/>
              <a:gd name="connsiteX28" fmla="*/ 1000626 w 6228181"/>
              <a:gd name="connsiteY28" fmla="*/ 2571731 h 5143481"/>
              <a:gd name="connsiteX29" fmla="*/ 565649 w 6228181"/>
              <a:gd name="connsiteY29" fmla="*/ 1714505 h 5143481"/>
              <a:gd name="connsiteX30" fmla="*/ 565649 w 6228181"/>
              <a:gd name="connsiteY30" fmla="*/ 2143106 h 5143481"/>
              <a:gd name="connsiteX31" fmla="*/ 130673 w 6228181"/>
              <a:gd name="connsiteY31" fmla="*/ 2143106 h 5143481"/>
              <a:gd name="connsiteX32" fmla="*/ 1000626 w 6228181"/>
              <a:gd name="connsiteY32" fmla="*/ 1714500 h 5143481"/>
              <a:gd name="connsiteX33" fmla="*/ 1437186 w 6228181"/>
              <a:gd name="connsiteY33" fmla="*/ 1714500 h 5143481"/>
              <a:gd name="connsiteX34" fmla="*/ 1437186 w 6228181"/>
              <a:gd name="connsiteY34" fmla="*/ 1714503 h 5143481"/>
              <a:gd name="connsiteX35" fmla="*/ 1000626 w 6228181"/>
              <a:gd name="connsiteY35" fmla="*/ 1714503 h 5143481"/>
              <a:gd name="connsiteX36" fmla="*/ 565631 w 6228181"/>
              <a:gd name="connsiteY36" fmla="*/ 1285872 h 5143481"/>
              <a:gd name="connsiteX37" fmla="*/ 565649 w 6228181"/>
              <a:gd name="connsiteY37" fmla="*/ 1285872 h 5143481"/>
              <a:gd name="connsiteX38" fmla="*/ 130673 w 6228181"/>
              <a:gd name="connsiteY38" fmla="*/ 1714497 h 5143481"/>
              <a:gd name="connsiteX39" fmla="*/ 565649 w 6228181"/>
              <a:gd name="connsiteY39" fmla="*/ 1714497 h 5143481"/>
              <a:gd name="connsiteX40" fmla="*/ 1000626 w 6228181"/>
              <a:gd name="connsiteY40" fmla="*/ 1714497 h 5143481"/>
              <a:gd name="connsiteX41" fmla="*/ 1000626 w 6228181"/>
              <a:gd name="connsiteY41" fmla="*/ 1714478 h 5143481"/>
              <a:gd name="connsiteX42" fmla="*/ 1437167 w 6228181"/>
              <a:gd name="connsiteY42" fmla="*/ 1285875 h 5143481"/>
              <a:gd name="connsiteX43" fmla="*/ 1437183 w 6228181"/>
              <a:gd name="connsiteY43" fmla="*/ 1285875 h 5143481"/>
              <a:gd name="connsiteX44" fmla="*/ 1000626 w 6228181"/>
              <a:gd name="connsiteY44" fmla="*/ 1714500 h 5143481"/>
              <a:gd name="connsiteX45" fmla="*/ 565649 w 6228181"/>
              <a:gd name="connsiteY45" fmla="*/ 1714500 h 5143481"/>
              <a:gd name="connsiteX46" fmla="*/ 565649 w 6228181"/>
              <a:gd name="connsiteY46" fmla="*/ 1714503 h 5143481"/>
              <a:gd name="connsiteX47" fmla="*/ 130673 w 6228181"/>
              <a:gd name="connsiteY47" fmla="*/ 1714503 h 5143481"/>
              <a:gd name="connsiteX48" fmla="*/ 130673 w 6228181"/>
              <a:gd name="connsiteY48" fmla="*/ 2143106 h 5143481"/>
              <a:gd name="connsiteX49" fmla="*/ 130673 w 6228181"/>
              <a:gd name="connsiteY49" fmla="*/ 2571731 h 5143481"/>
              <a:gd name="connsiteX50" fmla="*/ 130673 w 6228181"/>
              <a:gd name="connsiteY50" fmla="*/ 3000356 h 5143481"/>
              <a:gd name="connsiteX51" fmla="*/ 130673 w 6228181"/>
              <a:gd name="connsiteY51" fmla="*/ 3428981 h 5143481"/>
              <a:gd name="connsiteX52" fmla="*/ 130673 w 6228181"/>
              <a:gd name="connsiteY52" fmla="*/ 3857606 h 5143481"/>
              <a:gd name="connsiteX53" fmla="*/ 130673 w 6228181"/>
              <a:gd name="connsiteY53" fmla="*/ 4286231 h 5143481"/>
              <a:gd name="connsiteX54" fmla="*/ 130673 w 6228181"/>
              <a:gd name="connsiteY54" fmla="*/ 4714856 h 5143481"/>
              <a:gd name="connsiteX55" fmla="*/ 130673 w 6228181"/>
              <a:gd name="connsiteY55" fmla="*/ 5143481 h 5143481"/>
              <a:gd name="connsiteX56" fmla="*/ 130673 w 6228181"/>
              <a:gd name="connsiteY56" fmla="*/ 5143481 h 5143481"/>
              <a:gd name="connsiteX57" fmla="*/ 130673 w 6228181"/>
              <a:gd name="connsiteY57" fmla="*/ 4714856 h 5143481"/>
              <a:gd name="connsiteX58" fmla="*/ 130673 w 6228181"/>
              <a:gd name="connsiteY58" fmla="*/ 4286231 h 5143481"/>
              <a:gd name="connsiteX59" fmla="*/ 130673 w 6228181"/>
              <a:gd name="connsiteY59" fmla="*/ 3857606 h 5143481"/>
              <a:gd name="connsiteX60" fmla="*/ 130673 w 6228181"/>
              <a:gd name="connsiteY60" fmla="*/ 3428981 h 5143481"/>
              <a:gd name="connsiteX61" fmla="*/ 130673 w 6228181"/>
              <a:gd name="connsiteY61" fmla="*/ 3000356 h 5143481"/>
              <a:gd name="connsiteX62" fmla="*/ 130673 w 6228181"/>
              <a:gd name="connsiteY62" fmla="*/ 2571731 h 5143481"/>
              <a:gd name="connsiteX63" fmla="*/ 130673 w 6228181"/>
              <a:gd name="connsiteY63" fmla="*/ 2143106 h 5143481"/>
              <a:gd name="connsiteX64" fmla="*/ 130673 w 6228181"/>
              <a:gd name="connsiteY64" fmla="*/ 1714505 h 5143481"/>
              <a:gd name="connsiteX65" fmla="*/ 0 w 6228181"/>
              <a:gd name="connsiteY65" fmla="*/ 1843271 h 5143481"/>
              <a:gd name="connsiteX66" fmla="*/ 0 w 6228181"/>
              <a:gd name="connsiteY66" fmla="*/ 1843265 h 5143481"/>
              <a:gd name="connsiteX67" fmla="*/ 130673 w 6228181"/>
              <a:gd name="connsiteY67" fmla="*/ 1714497 h 5143481"/>
              <a:gd name="connsiteX68" fmla="*/ 0 w 6228181"/>
              <a:gd name="connsiteY68" fmla="*/ 1714497 h 5143481"/>
              <a:gd name="connsiteX69" fmla="*/ 0 w 6228181"/>
              <a:gd name="connsiteY69" fmla="*/ 1714493 h 5143481"/>
              <a:gd name="connsiteX70" fmla="*/ 130673 w 6228181"/>
              <a:gd name="connsiteY70" fmla="*/ 1714493 h 5143481"/>
              <a:gd name="connsiteX71" fmla="*/ 130673 w 6228181"/>
              <a:gd name="connsiteY71" fmla="*/ 1714480 h 5143481"/>
              <a:gd name="connsiteX72" fmla="*/ 130684 w 6228181"/>
              <a:gd name="connsiteY72" fmla="*/ 857240 h 5143481"/>
              <a:gd name="connsiteX73" fmla="*/ 565649 w 6228181"/>
              <a:gd name="connsiteY73" fmla="*/ 857240 h 5143481"/>
              <a:gd name="connsiteX74" fmla="*/ 565649 w 6228181"/>
              <a:gd name="connsiteY74" fmla="*/ 857244 h 5143481"/>
              <a:gd name="connsiteX75" fmla="*/ 1000626 w 6228181"/>
              <a:gd name="connsiteY75" fmla="*/ 857244 h 5143481"/>
              <a:gd name="connsiteX76" fmla="*/ 1000626 w 6228181"/>
              <a:gd name="connsiteY76" fmla="*/ 857244 h 5143481"/>
              <a:gd name="connsiteX77" fmla="*/ 565649 w 6228181"/>
              <a:gd name="connsiteY77" fmla="*/ 857244 h 5143481"/>
              <a:gd name="connsiteX78" fmla="*/ 130676 w 6228181"/>
              <a:gd name="connsiteY78" fmla="*/ 857244 h 5143481"/>
              <a:gd name="connsiteX79" fmla="*/ 130673 w 6228181"/>
              <a:gd name="connsiteY79" fmla="*/ 428618 h 5143481"/>
              <a:gd name="connsiteX80" fmla="*/ 0 w 6228181"/>
              <a:gd name="connsiteY80" fmla="*/ 557382 h 5143481"/>
              <a:gd name="connsiteX81" fmla="*/ 0 w 6228181"/>
              <a:gd name="connsiteY81" fmla="*/ 557382 h 5143481"/>
              <a:gd name="connsiteX82" fmla="*/ 2307136 w 6228181"/>
              <a:gd name="connsiteY82" fmla="*/ 0 h 5143481"/>
              <a:gd name="connsiteX83" fmla="*/ 2743700 w 6228181"/>
              <a:gd name="connsiteY83" fmla="*/ 0 h 5143481"/>
              <a:gd name="connsiteX84" fmla="*/ 2743700 w 6228181"/>
              <a:gd name="connsiteY84" fmla="*/ 428623 h 5143481"/>
              <a:gd name="connsiteX85" fmla="*/ 3178674 w 6228181"/>
              <a:gd name="connsiteY85" fmla="*/ 0 h 5143481"/>
              <a:gd name="connsiteX86" fmla="*/ 6228181 w 6228181"/>
              <a:gd name="connsiteY86" fmla="*/ 0 h 5143481"/>
              <a:gd name="connsiteX87" fmla="*/ 6228181 w 6228181"/>
              <a:gd name="connsiteY87" fmla="*/ 5143481 h 5143481"/>
              <a:gd name="connsiteX88" fmla="*/ 2743700 w 6228181"/>
              <a:gd name="connsiteY88" fmla="*/ 5143481 h 5143481"/>
              <a:gd name="connsiteX89" fmla="*/ 2307137 w 6228181"/>
              <a:gd name="connsiteY89" fmla="*/ 4714856 h 5143481"/>
              <a:gd name="connsiteX90" fmla="*/ 2307137 w 6228181"/>
              <a:gd name="connsiteY90" fmla="*/ 5143481 h 5143481"/>
              <a:gd name="connsiteX91" fmla="*/ 1872161 w 6228181"/>
              <a:gd name="connsiteY91" fmla="*/ 5143481 h 5143481"/>
              <a:gd name="connsiteX92" fmla="*/ 2307136 w 6228181"/>
              <a:gd name="connsiteY92" fmla="*/ 4714856 h 5143481"/>
              <a:gd name="connsiteX93" fmla="*/ 1872161 w 6228181"/>
              <a:gd name="connsiteY93" fmla="*/ 4714856 h 5143481"/>
              <a:gd name="connsiteX94" fmla="*/ 2307136 w 6228181"/>
              <a:gd name="connsiteY94" fmla="*/ 4286231 h 5143481"/>
              <a:gd name="connsiteX95" fmla="*/ 1872161 w 6228181"/>
              <a:gd name="connsiteY95" fmla="*/ 4286231 h 5143481"/>
              <a:gd name="connsiteX96" fmla="*/ 1872161 w 6228181"/>
              <a:gd name="connsiteY96" fmla="*/ 3857606 h 5143481"/>
              <a:gd name="connsiteX97" fmla="*/ 1437186 w 6228181"/>
              <a:gd name="connsiteY97" fmla="*/ 3857606 h 5143481"/>
              <a:gd name="connsiteX98" fmla="*/ 1872161 w 6228181"/>
              <a:gd name="connsiteY98" fmla="*/ 3428981 h 5143481"/>
              <a:gd name="connsiteX99" fmla="*/ 1437186 w 6228181"/>
              <a:gd name="connsiteY99" fmla="*/ 3428981 h 5143481"/>
              <a:gd name="connsiteX100" fmla="*/ 1437186 w 6228181"/>
              <a:gd name="connsiteY100" fmla="*/ 3000356 h 5143481"/>
              <a:gd name="connsiteX101" fmla="*/ 1872161 w 6228181"/>
              <a:gd name="connsiteY101" fmla="*/ 2571731 h 5143481"/>
              <a:gd name="connsiteX102" fmla="*/ 1437186 w 6228181"/>
              <a:gd name="connsiteY102" fmla="*/ 2571731 h 5143481"/>
              <a:gd name="connsiteX103" fmla="*/ 1872161 w 6228181"/>
              <a:gd name="connsiteY103" fmla="*/ 2143106 h 5143481"/>
              <a:gd name="connsiteX104" fmla="*/ 1437186 w 6228181"/>
              <a:gd name="connsiteY104" fmla="*/ 2143106 h 5143481"/>
              <a:gd name="connsiteX105" fmla="*/ 1437186 w 6228181"/>
              <a:gd name="connsiteY105" fmla="*/ 1714503 h 5143481"/>
              <a:gd name="connsiteX106" fmla="*/ 1872158 w 6228181"/>
              <a:gd name="connsiteY106" fmla="*/ 1285875 h 5143481"/>
              <a:gd name="connsiteX107" fmla="*/ 1872161 w 6228181"/>
              <a:gd name="connsiteY107" fmla="*/ 1285875 h 5143481"/>
              <a:gd name="connsiteX108" fmla="*/ 1872161 w 6228181"/>
              <a:gd name="connsiteY108" fmla="*/ 1285873 h 5143481"/>
              <a:gd name="connsiteX109" fmla="*/ 1872161 w 6228181"/>
              <a:gd name="connsiteY109" fmla="*/ 857248 h 5143481"/>
              <a:gd name="connsiteX110" fmla="*/ 2307136 w 6228181"/>
              <a:gd name="connsiteY110" fmla="*/ 857248 h 5143481"/>
              <a:gd name="connsiteX111" fmla="*/ 2307136 w 6228181"/>
              <a:gd name="connsiteY111" fmla="*/ 428623 h 5143481"/>
              <a:gd name="connsiteX112" fmla="*/ 1872161 w 6228181"/>
              <a:gd name="connsiteY112" fmla="*/ 857248 h 5143481"/>
              <a:gd name="connsiteX113" fmla="*/ 1437189 w 6228181"/>
              <a:gd name="connsiteY113" fmla="*/ 1285873 h 5143481"/>
              <a:gd name="connsiteX114" fmla="*/ 1437186 w 6228181"/>
              <a:gd name="connsiteY114" fmla="*/ 1285873 h 5143481"/>
              <a:gd name="connsiteX115" fmla="*/ 1437186 w 6228181"/>
              <a:gd name="connsiteY115" fmla="*/ 1285871 h 5143481"/>
              <a:gd name="connsiteX116" fmla="*/ 1437186 w 6228181"/>
              <a:gd name="connsiteY116" fmla="*/ 1285856 h 5143481"/>
              <a:gd name="connsiteX117" fmla="*/ 1437186 w 6228181"/>
              <a:gd name="connsiteY117" fmla="*/ 857246 h 5143481"/>
              <a:gd name="connsiteX118" fmla="*/ 1000626 w 6228181"/>
              <a:gd name="connsiteY118" fmla="*/ 857246 h 5143481"/>
              <a:gd name="connsiteX119" fmla="*/ 565660 w 6228181"/>
              <a:gd name="connsiteY119" fmla="*/ 1285868 h 5143481"/>
              <a:gd name="connsiteX120" fmla="*/ 565652 w 6228181"/>
              <a:gd name="connsiteY120" fmla="*/ 1285868 h 5143481"/>
              <a:gd name="connsiteX121" fmla="*/ 1000626 w 6228181"/>
              <a:gd name="connsiteY121" fmla="*/ 857244 h 5143481"/>
              <a:gd name="connsiteX122" fmla="*/ 1000626 w 6228181"/>
              <a:gd name="connsiteY122" fmla="*/ 857246 h 5143481"/>
              <a:gd name="connsiteX123" fmla="*/ 1437186 w 6228181"/>
              <a:gd name="connsiteY123" fmla="*/ 428622 h 5143481"/>
              <a:gd name="connsiteX124" fmla="*/ 1437186 w 6228181"/>
              <a:gd name="connsiteY124" fmla="*/ 428623 h 5143481"/>
              <a:gd name="connsiteX125" fmla="*/ 1437186 w 6228181"/>
              <a:gd name="connsiteY125" fmla="*/ 857245 h 5143481"/>
              <a:gd name="connsiteX126" fmla="*/ 1872159 w 6228181"/>
              <a:gd name="connsiteY126" fmla="*/ 428623 h 5143481"/>
              <a:gd name="connsiteX127" fmla="*/ 1872161 w 6228181"/>
              <a:gd name="connsiteY127" fmla="*/ 428623 h 5143481"/>
              <a:gd name="connsiteX128" fmla="*/ 1872161 w 6228181"/>
              <a:gd name="connsiteY128" fmla="*/ 428623 h 5143481"/>
              <a:gd name="connsiteX129" fmla="*/ 1437186 w 6228181"/>
              <a:gd name="connsiteY129" fmla="*/ 0 h 5143481"/>
              <a:gd name="connsiteX130" fmla="*/ 1872161 w 6228181"/>
              <a:gd name="connsiteY130" fmla="*/ 0 h 5143481"/>
              <a:gd name="connsiteX131" fmla="*/ 1437189 w 6228181"/>
              <a:gd name="connsiteY131" fmla="*/ 428621 h 5143481"/>
              <a:gd name="connsiteX132" fmla="*/ 1437186 w 6228181"/>
              <a:gd name="connsiteY132" fmla="*/ 428621 h 5143481"/>
              <a:gd name="connsiteX133" fmla="*/ 1437186 w 6228181"/>
              <a:gd name="connsiteY133" fmla="*/ 428622 h 5143481"/>
              <a:gd name="connsiteX134" fmla="*/ 1000626 w 6228181"/>
              <a:gd name="connsiteY134" fmla="*/ 428622 h 5143481"/>
              <a:gd name="connsiteX135" fmla="*/ 1000626 w 6228181"/>
              <a:gd name="connsiteY135" fmla="*/ 428622 h 5143481"/>
              <a:gd name="connsiteX136" fmla="*/ 1000626 w 6228181"/>
              <a:gd name="connsiteY136" fmla="*/ 428620 h 5143481"/>
              <a:gd name="connsiteX137" fmla="*/ 1437186 w 6228181"/>
              <a:gd name="connsiteY137" fmla="*/ 428620 h 5143481"/>
              <a:gd name="connsiteX138" fmla="*/ 1000616 w 6228181"/>
              <a:gd name="connsiteY138" fmla="*/ 0 h 5143481"/>
              <a:gd name="connsiteX139" fmla="*/ 1000626 w 6228181"/>
              <a:gd name="connsiteY139" fmla="*/ 0 h 5143481"/>
              <a:gd name="connsiteX140" fmla="*/ 565652 w 6228181"/>
              <a:gd name="connsiteY140" fmla="*/ 428620 h 5143481"/>
              <a:gd name="connsiteX141" fmla="*/ 565649 w 6228181"/>
              <a:gd name="connsiteY141" fmla="*/ 428620 h 5143481"/>
              <a:gd name="connsiteX142" fmla="*/ 565649 w 6228181"/>
              <a:gd name="connsiteY142" fmla="*/ 428617 h 5143481"/>
              <a:gd name="connsiteX143" fmla="*/ 130673 w 6228181"/>
              <a:gd name="connsiteY143" fmla="*/ 0 h 5143481"/>
              <a:gd name="connsiteX144" fmla="*/ 130673 w 6228181"/>
              <a:gd name="connsiteY144" fmla="*/ 0 h 5143481"/>
              <a:gd name="connsiteX145" fmla="*/ 130673 w 6228181"/>
              <a:gd name="connsiteY145" fmla="*/ 428615 h 5143481"/>
              <a:gd name="connsiteX146" fmla="*/ 565639 w 6228181"/>
              <a:gd name="connsiteY146" fmla="*/ 0 h 5143481"/>
              <a:gd name="connsiteX147" fmla="*/ 130673 w 6228181"/>
              <a:gd name="connsiteY147" fmla="*/ 428615 h 5143481"/>
              <a:gd name="connsiteX148" fmla="*/ 565649 w 6228181"/>
              <a:gd name="connsiteY148" fmla="*/ 428615 h 5143481"/>
              <a:gd name="connsiteX149" fmla="*/ 565649 w 6228181"/>
              <a:gd name="connsiteY149" fmla="*/ 428615 h 5143481"/>
              <a:gd name="connsiteX150" fmla="*/ 565642 w 6228181"/>
              <a:gd name="connsiteY150" fmla="*/ 428622 h 5143481"/>
              <a:gd name="connsiteX151" fmla="*/ 130673 w 6228181"/>
              <a:gd name="connsiteY151" fmla="*/ 428622 h 5143481"/>
              <a:gd name="connsiteX152" fmla="*/ 130673 w 6228181"/>
              <a:gd name="connsiteY152" fmla="*/ 857240 h 5143481"/>
              <a:gd name="connsiteX153" fmla="*/ 130673 w 6228181"/>
              <a:gd name="connsiteY153" fmla="*/ 857244 h 5143481"/>
              <a:gd name="connsiteX154" fmla="*/ 130673 w 6228181"/>
              <a:gd name="connsiteY154" fmla="*/ 857246 h 5143481"/>
              <a:gd name="connsiteX155" fmla="*/ 130673 w 6228181"/>
              <a:gd name="connsiteY155" fmla="*/ 1285856 h 5143481"/>
              <a:gd name="connsiteX156" fmla="*/ 130673 w 6228181"/>
              <a:gd name="connsiteY156" fmla="*/ 1285856 h 5143481"/>
              <a:gd name="connsiteX157" fmla="*/ 130673 w 6228181"/>
              <a:gd name="connsiteY157" fmla="*/ 857246 h 5143481"/>
              <a:gd name="connsiteX158" fmla="*/ 0 w 6228181"/>
              <a:gd name="connsiteY158" fmla="*/ 986012 h 5143481"/>
              <a:gd name="connsiteX159" fmla="*/ 0 w 6228181"/>
              <a:gd name="connsiteY159" fmla="*/ 986008 h 5143481"/>
              <a:gd name="connsiteX160" fmla="*/ 130673 w 6228181"/>
              <a:gd name="connsiteY160" fmla="*/ 857242 h 5143481"/>
              <a:gd name="connsiteX161" fmla="*/ 0 w 6228181"/>
              <a:gd name="connsiteY161" fmla="*/ 857242 h 5143481"/>
              <a:gd name="connsiteX162" fmla="*/ 0 w 6228181"/>
              <a:gd name="connsiteY162" fmla="*/ 857240 h 5143481"/>
              <a:gd name="connsiteX163" fmla="*/ 130673 w 6228181"/>
              <a:gd name="connsiteY163" fmla="*/ 857240 h 5143481"/>
              <a:gd name="connsiteX164" fmla="*/ 130673 w 6228181"/>
              <a:gd name="connsiteY164" fmla="*/ 428618 h 5143481"/>
              <a:gd name="connsiteX165" fmla="*/ 130673 w 6228181"/>
              <a:gd name="connsiteY165" fmla="*/ 428615 h 5143481"/>
              <a:gd name="connsiteX166" fmla="*/ 130666 w 6228181"/>
              <a:gd name="connsiteY166" fmla="*/ 0 h 5143481"/>
              <a:gd name="connsiteX167" fmla="*/ 0 w 6228181"/>
              <a:gd name="connsiteY167" fmla="*/ 128760 h 5143481"/>
              <a:gd name="connsiteX168" fmla="*/ 0 w 6228181"/>
              <a:gd name="connsiteY168" fmla="*/ 128760 h 514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228181" h="5143481">
                <a:moveTo>
                  <a:pt x="1437186" y="4714856"/>
                </a:moveTo>
                <a:lnTo>
                  <a:pt x="1872161" y="4714856"/>
                </a:lnTo>
                <a:lnTo>
                  <a:pt x="1437186" y="5143481"/>
                </a:lnTo>
                <a:close/>
                <a:moveTo>
                  <a:pt x="1437186" y="4286231"/>
                </a:moveTo>
                <a:lnTo>
                  <a:pt x="1872161" y="4286231"/>
                </a:lnTo>
                <a:lnTo>
                  <a:pt x="1437186" y="4714856"/>
                </a:lnTo>
                <a:close/>
                <a:moveTo>
                  <a:pt x="1000626" y="4286231"/>
                </a:moveTo>
                <a:lnTo>
                  <a:pt x="565649" y="4714856"/>
                </a:lnTo>
                <a:lnTo>
                  <a:pt x="565649" y="4714856"/>
                </a:lnTo>
                <a:close/>
                <a:moveTo>
                  <a:pt x="1000626" y="4286231"/>
                </a:moveTo>
                <a:lnTo>
                  <a:pt x="1437186" y="4286231"/>
                </a:lnTo>
                <a:lnTo>
                  <a:pt x="1000626" y="4714856"/>
                </a:lnTo>
                <a:close/>
                <a:moveTo>
                  <a:pt x="1000626" y="3428981"/>
                </a:moveTo>
                <a:lnTo>
                  <a:pt x="1000626" y="3857606"/>
                </a:lnTo>
                <a:lnTo>
                  <a:pt x="565649" y="4286231"/>
                </a:lnTo>
                <a:lnTo>
                  <a:pt x="565649" y="3857606"/>
                </a:lnTo>
                <a:close/>
                <a:moveTo>
                  <a:pt x="130673" y="3428981"/>
                </a:moveTo>
                <a:lnTo>
                  <a:pt x="0" y="3557748"/>
                </a:lnTo>
                <a:lnTo>
                  <a:pt x="0" y="3557747"/>
                </a:lnTo>
                <a:close/>
                <a:moveTo>
                  <a:pt x="1000626" y="3000356"/>
                </a:moveTo>
                <a:lnTo>
                  <a:pt x="565649" y="3428981"/>
                </a:lnTo>
                <a:lnTo>
                  <a:pt x="565649" y="3428981"/>
                </a:lnTo>
                <a:close/>
                <a:moveTo>
                  <a:pt x="130673" y="3000356"/>
                </a:moveTo>
                <a:lnTo>
                  <a:pt x="0" y="3129123"/>
                </a:lnTo>
                <a:lnTo>
                  <a:pt x="0" y="3129122"/>
                </a:lnTo>
                <a:close/>
                <a:moveTo>
                  <a:pt x="1000626" y="2571731"/>
                </a:moveTo>
                <a:lnTo>
                  <a:pt x="1437186" y="2571731"/>
                </a:lnTo>
                <a:lnTo>
                  <a:pt x="1000626" y="3000356"/>
                </a:lnTo>
                <a:lnTo>
                  <a:pt x="1000626" y="2571731"/>
                </a:lnTo>
                <a:close/>
                <a:moveTo>
                  <a:pt x="565649" y="1714505"/>
                </a:moveTo>
                <a:lnTo>
                  <a:pt x="565649" y="2143106"/>
                </a:lnTo>
                <a:lnTo>
                  <a:pt x="130673" y="2143106"/>
                </a:lnTo>
                <a:close/>
                <a:moveTo>
                  <a:pt x="1000626" y="1714500"/>
                </a:moveTo>
                <a:lnTo>
                  <a:pt x="1437186" y="1714500"/>
                </a:lnTo>
                <a:lnTo>
                  <a:pt x="1437186" y="1714503"/>
                </a:lnTo>
                <a:lnTo>
                  <a:pt x="1000626" y="1714503"/>
                </a:lnTo>
                <a:close/>
                <a:moveTo>
                  <a:pt x="565631" y="1285872"/>
                </a:moveTo>
                <a:lnTo>
                  <a:pt x="565649" y="1285872"/>
                </a:lnTo>
                <a:lnTo>
                  <a:pt x="130673" y="1714497"/>
                </a:lnTo>
                <a:lnTo>
                  <a:pt x="565649" y="1714497"/>
                </a:lnTo>
                <a:lnTo>
                  <a:pt x="1000626" y="1714497"/>
                </a:lnTo>
                <a:lnTo>
                  <a:pt x="1000626" y="1714478"/>
                </a:lnTo>
                <a:lnTo>
                  <a:pt x="1437167" y="1285875"/>
                </a:lnTo>
                <a:lnTo>
                  <a:pt x="1437183" y="1285875"/>
                </a:lnTo>
                <a:lnTo>
                  <a:pt x="1000626" y="1714500"/>
                </a:lnTo>
                <a:lnTo>
                  <a:pt x="565649" y="1714500"/>
                </a:lnTo>
                <a:lnTo>
                  <a:pt x="565649" y="1714503"/>
                </a:lnTo>
                <a:lnTo>
                  <a:pt x="130673" y="1714503"/>
                </a:lnTo>
                <a:lnTo>
                  <a:pt x="130673" y="2143106"/>
                </a:lnTo>
                <a:lnTo>
                  <a:pt x="130673" y="2571731"/>
                </a:lnTo>
                <a:lnTo>
                  <a:pt x="130673" y="3000356"/>
                </a:lnTo>
                <a:lnTo>
                  <a:pt x="130673" y="3428981"/>
                </a:lnTo>
                <a:lnTo>
                  <a:pt x="130673" y="3857606"/>
                </a:lnTo>
                <a:lnTo>
                  <a:pt x="130673" y="4286231"/>
                </a:lnTo>
                <a:lnTo>
                  <a:pt x="130673" y="4714856"/>
                </a:lnTo>
                <a:lnTo>
                  <a:pt x="130673" y="5143481"/>
                </a:lnTo>
                <a:lnTo>
                  <a:pt x="130673" y="5143481"/>
                </a:lnTo>
                <a:lnTo>
                  <a:pt x="130673" y="4714856"/>
                </a:lnTo>
                <a:lnTo>
                  <a:pt x="130673" y="4286231"/>
                </a:lnTo>
                <a:lnTo>
                  <a:pt x="130673" y="3857606"/>
                </a:lnTo>
                <a:lnTo>
                  <a:pt x="130673" y="3428981"/>
                </a:lnTo>
                <a:lnTo>
                  <a:pt x="130673" y="3000356"/>
                </a:lnTo>
                <a:lnTo>
                  <a:pt x="130673" y="2571731"/>
                </a:lnTo>
                <a:lnTo>
                  <a:pt x="130673" y="2143106"/>
                </a:lnTo>
                <a:lnTo>
                  <a:pt x="130673" y="1714505"/>
                </a:lnTo>
                <a:lnTo>
                  <a:pt x="0" y="1843271"/>
                </a:lnTo>
                <a:lnTo>
                  <a:pt x="0" y="1843265"/>
                </a:lnTo>
                <a:lnTo>
                  <a:pt x="130673" y="1714497"/>
                </a:lnTo>
                <a:lnTo>
                  <a:pt x="0" y="1714497"/>
                </a:lnTo>
                <a:lnTo>
                  <a:pt x="0" y="1714493"/>
                </a:lnTo>
                <a:lnTo>
                  <a:pt x="130673" y="1714493"/>
                </a:lnTo>
                <a:lnTo>
                  <a:pt x="130673" y="1714480"/>
                </a:lnTo>
                <a:close/>
                <a:moveTo>
                  <a:pt x="130684" y="857240"/>
                </a:moveTo>
                <a:lnTo>
                  <a:pt x="565649" y="857240"/>
                </a:lnTo>
                <a:lnTo>
                  <a:pt x="565649" y="857244"/>
                </a:lnTo>
                <a:lnTo>
                  <a:pt x="1000626" y="857244"/>
                </a:lnTo>
                <a:lnTo>
                  <a:pt x="1000626" y="857244"/>
                </a:lnTo>
                <a:lnTo>
                  <a:pt x="565649" y="857244"/>
                </a:lnTo>
                <a:lnTo>
                  <a:pt x="130676" y="857244"/>
                </a:lnTo>
                <a:close/>
                <a:moveTo>
                  <a:pt x="130673" y="428618"/>
                </a:moveTo>
                <a:lnTo>
                  <a:pt x="0" y="557382"/>
                </a:lnTo>
                <a:lnTo>
                  <a:pt x="0" y="557382"/>
                </a:lnTo>
                <a:close/>
                <a:moveTo>
                  <a:pt x="2307136" y="0"/>
                </a:moveTo>
                <a:lnTo>
                  <a:pt x="2743700" y="0"/>
                </a:lnTo>
                <a:lnTo>
                  <a:pt x="2743700" y="428623"/>
                </a:lnTo>
                <a:lnTo>
                  <a:pt x="3178674" y="0"/>
                </a:lnTo>
                <a:lnTo>
                  <a:pt x="6228181" y="0"/>
                </a:lnTo>
                <a:lnTo>
                  <a:pt x="6228181" y="5143481"/>
                </a:lnTo>
                <a:lnTo>
                  <a:pt x="2743700" y="5143481"/>
                </a:lnTo>
                <a:lnTo>
                  <a:pt x="2307137" y="4714856"/>
                </a:lnTo>
                <a:lnTo>
                  <a:pt x="2307137" y="5143481"/>
                </a:lnTo>
                <a:lnTo>
                  <a:pt x="1872161" y="5143481"/>
                </a:lnTo>
                <a:lnTo>
                  <a:pt x="2307136" y="4714856"/>
                </a:lnTo>
                <a:lnTo>
                  <a:pt x="1872161" y="4714856"/>
                </a:lnTo>
                <a:lnTo>
                  <a:pt x="2307136" y="4286231"/>
                </a:lnTo>
                <a:lnTo>
                  <a:pt x="1872161" y="4286231"/>
                </a:lnTo>
                <a:lnTo>
                  <a:pt x="1872161" y="3857606"/>
                </a:lnTo>
                <a:lnTo>
                  <a:pt x="1437186" y="3857606"/>
                </a:lnTo>
                <a:lnTo>
                  <a:pt x="1872161" y="3428981"/>
                </a:lnTo>
                <a:lnTo>
                  <a:pt x="1437186" y="3428981"/>
                </a:lnTo>
                <a:lnTo>
                  <a:pt x="1437186" y="3000356"/>
                </a:lnTo>
                <a:lnTo>
                  <a:pt x="1872161" y="2571731"/>
                </a:lnTo>
                <a:lnTo>
                  <a:pt x="1437186" y="2571731"/>
                </a:lnTo>
                <a:lnTo>
                  <a:pt x="1872161" y="2143106"/>
                </a:lnTo>
                <a:lnTo>
                  <a:pt x="1437186" y="2143106"/>
                </a:lnTo>
                <a:lnTo>
                  <a:pt x="1437186" y="1714503"/>
                </a:lnTo>
                <a:lnTo>
                  <a:pt x="1872158" y="1285875"/>
                </a:lnTo>
                <a:lnTo>
                  <a:pt x="1872161" y="1285875"/>
                </a:lnTo>
                <a:lnTo>
                  <a:pt x="1872161" y="1285873"/>
                </a:lnTo>
                <a:lnTo>
                  <a:pt x="1872161" y="857248"/>
                </a:lnTo>
                <a:lnTo>
                  <a:pt x="2307136" y="857248"/>
                </a:lnTo>
                <a:lnTo>
                  <a:pt x="2307136" y="428623"/>
                </a:lnTo>
                <a:lnTo>
                  <a:pt x="1872161" y="857248"/>
                </a:lnTo>
                <a:lnTo>
                  <a:pt x="1437189" y="1285873"/>
                </a:lnTo>
                <a:lnTo>
                  <a:pt x="1437186" y="1285873"/>
                </a:lnTo>
                <a:lnTo>
                  <a:pt x="1437186" y="1285871"/>
                </a:lnTo>
                <a:lnTo>
                  <a:pt x="1437186" y="1285856"/>
                </a:lnTo>
                <a:lnTo>
                  <a:pt x="1437186" y="857246"/>
                </a:lnTo>
                <a:lnTo>
                  <a:pt x="1000626" y="857246"/>
                </a:lnTo>
                <a:lnTo>
                  <a:pt x="565660" y="1285868"/>
                </a:lnTo>
                <a:lnTo>
                  <a:pt x="565652" y="1285868"/>
                </a:lnTo>
                <a:lnTo>
                  <a:pt x="1000626" y="857244"/>
                </a:lnTo>
                <a:lnTo>
                  <a:pt x="1000626" y="857246"/>
                </a:lnTo>
                <a:lnTo>
                  <a:pt x="1437186" y="428622"/>
                </a:lnTo>
                <a:lnTo>
                  <a:pt x="1437186" y="428623"/>
                </a:lnTo>
                <a:lnTo>
                  <a:pt x="1437186" y="857245"/>
                </a:lnTo>
                <a:lnTo>
                  <a:pt x="1872159" y="428623"/>
                </a:lnTo>
                <a:lnTo>
                  <a:pt x="1872161" y="428623"/>
                </a:lnTo>
                <a:lnTo>
                  <a:pt x="1872161" y="428623"/>
                </a:lnTo>
                <a:close/>
                <a:moveTo>
                  <a:pt x="1437186" y="0"/>
                </a:moveTo>
                <a:lnTo>
                  <a:pt x="1872161" y="0"/>
                </a:lnTo>
                <a:lnTo>
                  <a:pt x="1437189" y="428621"/>
                </a:lnTo>
                <a:lnTo>
                  <a:pt x="1437186" y="428621"/>
                </a:lnTo>
                <a:lnTo>
                  <a:pt x="1437186" y="428622"/>
                </a:lnTo>
                <a:lnTo>
                  <a:pt x="1000626" y="428622"/>
                </a:lnTo>
                <a:lnTo>
                  <a:pt x="1000626" y="428622"/>
                </a:lnTo>
                <a:lnTo>
                  <a:pt x="1000626" y="428620"/>
                </a:lnTo>
                <a:lnTo>
                  <a:pt x="1437186" y="428620"/>
                </a:lnTo>
                <a:close/>
                <a:moveTo>
                  <a:pt x="1000616" y="0"/>
                </a:moveTo>
                <a:lnTo>
                  <a:pt x="1000626" y="0"/>
                </a:lnTo>
                <a:lnTo>
                  <a:pt x="565652" y="428620"/>
                </a:lnTo>
                <a:lnTo>
                  <a:pt x="565649" y="428620"/>
                </a:lnTo>
                <a:lnTo>
                  <a:pt x="565649" y="428617"/>
                </a:lnTo>
                <a:close/>
                <a:moveTo>
                  <a:pt x="130673" y="0"/>
                </a:moveTo>
                <a:lnTo>
                  <a:pt x="130673" y="0"/>
                </a:lnTo>
                <a:lnTo>
                  <a:pt x="130673" y="428615"/>
                </a:lnTo>
                <a:lnTo>
                  <a:pt x="565639" y="0"/>
                </a:lnTo>
                <a:lnTo>
                  <a:pt x="130673" y="428615"/>
                </a:lnTo>
                <a:lnTo>
                  <a:pt x="565649" y="428615"/>
                </a:lnTo>
                <a:lnTo>
                  <a:pt x="565649" y="428615"/>
                </a:lnTo>
                <a:lnTo>
                  <a:pt x="565642" y="428622"/>
                </a:lnTo>
                <a:lnTo>
                  <a:pt x="130673" y="428622"/>
                </a:lnTo>
                <a:lnTo>
                  <a:pt x="130673" y="857240"/>
                </a:lnTo>
                <a:lnTo>
                  <a:pt x="130673" y="857244"/>
                </a:lnTo>
                <a:lnTo>
                  <a:pt x="130673" y="857246"/>
                </a:lnTo>
                <a:lnTo>
                  <a:pt x="130673" y="1285856"/>
                </a:lnTo>
                <a:lnTo>
                  <a:pt x="130673" y="1285856"/>
                </a:lnTo>
                <a:lnTo>
                  <a:pt x="130673" y="857246"/>
                </a:lnTo>
                <a:lnTo>
                  <a:pt x="0" y="986012"/>
                </a:lnTo>
                <a:lnTo>
                  <a:pt x="0" y="986008"/>
                </a:lnTo>
                <a:lnTo>
                  <a:pt x="130673" y="857242"/>
                </a:lnTo>
                <a:lnTo>
                  <a:pt x="0" y="857242"/>
                </a:lnTo>
                <a:lnTo>
                  <a:pt x="0" y="857240"/>
                </a:lnTo>
                <a:lnTo>
                  <a:pt x="130673" y="857240"/>
                </a:lnTo>
                <a:lnTo>
                  <a:pt x="130673" y="428618"/>
                </a:lnTo>
                <a:lnTo>
                  <a:pt x="130673" y="428615"/>
                </a:lnTo>
                <a:close/>
                <a:moveTo>
                  <a:pt x="130666" y="0"/>
                </a:moveTo>
                <a:lnTo>
                  <a:pt x="0" y="128760"/>
                </a:lnTo>
                <a:lnTo>
                  <a:pt x="0" y="128760"/>
                </a:lnTo>
                <a:close/>
              </a:path>
            </a:pathLst>
          </a:custGeom>
          <a:pattFill prst="pct5">
            <a:fgClr>
              <a:schemeClr val="accent1"/>
            </a:fgClr>
            <a:bgClr>
              <a:schemeClr val="bg1"/>
            </a:bgClr>
          </a:pattFill>
        </p:spPr>
        <p:txBody>
          <a:bodyPr wrap="square" anchor="ctr">
            <a:noAutofit/>
          </a:bodyPr>
          <a:lstStyle>
            <a:lvl1pPr marL="0" indent="0" algn="r">
              <a:buNone/>
              <a:defRPr sz="2400"/>
            </a:lvl1pPr>
          </a:lstStyle>
          <a:p>
            <a:endParaRPr lang="it-IT"/>
          </a:p>
        </p:txBody>
      </p:sp>
    </p:spTree>
    <p:extLst>
      <p:ext uri="{BB962C8B-B14F-4D97-AF65-F5344CB8AC3E}">
        <p14:creationId xmlns:p14="http://schemas.microsoft.com/office/powerpoint/2010/main" val="935106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8613"/>
            <a:ext cx="7772400" cy="1101725"/>
          </a:xfrm>
          <a:prstGeom prst="rect">
            <a:avLst/>
          </a:prstGeom>
        </p:spPr>
        <p:txBody>
          <a:bodyPr/>
          <a:lstStyle>
            <a:lvl1pPr>
              <a:defRPr sz="2800" b="1"/>
            </a:lvl1pPr>
          </a:lstStyle>
          <a:p>
            <a:r>
              <a:rPr lang="it-IT" dirty="0"/>
              <a:t>Fare clic per modificare lo stile del titolo</a:t>
            </a:r>
          </a:p>
        </p:txBody>
      </p:sp>
      <p:sp>
        <p:nvSpPr>
          <p:cNvPr id="3" name="Sottotitolo 2"/>
          <p:cNvSpPr>
            <a:spLocks noGrp="1"/>
          </p:cNvSpPr>
          <p:nvPr>
            <p:ph type="subTitle" idx="1"/>
          </p:nvPr>
        </p:nvSpPr>
        <p:spPr>
          <a:xfrm>
            <a:off x="1371600" y="2914650"/>
            <a:ext cx="6400800" cy="1314450"/>
          </a:xfrm>
          <a:prstGeom prst="rect">
            <a:avLst/>
          </a:prstGeo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7"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1984136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15566"/>
            <a:ext cx="8640960" cy="3678659"/>
          </a:xfrm>
          <a:prstGeom prst="rect">
            <a:avLst/>
          </a:prstGeom>
        </p:spPr>
        <p:txBody>
          <a:bodyPr/>
          <a:lstStyle>
            <a:lvl1pPr>
              <a:defRPr sz="1800"/>
            </a:lvl1pPr>
            <a:lvl2pPr>
              <a:defRPr sz="1600"/>
            </a:lvl2pPr>
            <a:lvl3pPr>
              <a:defRPr sz="1400"/>
            </a:lvl3pPr>
            <a:lvl4pPr>
              <a:defRPr sz="1200"/>
            </a:lvl4pPr>
            <a:lvl5pPr>
              <a:defRPr sz="12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192337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51520" y="915566"/>
            <a:ext cx="4244280" cy="3678659"/>
          </a:xfrm>
          <a:prstGeom prst="rect">
            <a:avLst/>
          </a:prstGeo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48200" y="915566"/>
            <a:ext cx="4244280" cy="3678659"/>
          </a:xfrm>
          <a:prstGeom prst="rect">
            <a:avLst/>
          </a:prstGeo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20729960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51520" y="3305175"/>
            <a:ext cx="8640960" cy="1022350"/>
          </a:xfrm>
          <a:prstGeom prst="rect">
            <a:avLst/>
          </a:prstGeom>
        </p:spPr>
        <p:txBody>
          <a:bodyPr anchor="t"/>
          <a:lstStyle>
            <a:lvl1pPr algn="l">
              <a:defRPr sz="2400" b="1" cap="all"/>
            </a:lvl1pPr>
          </a:lstStyle>
          <a:p>
            <a:r>
              <a:rPr lang="it-IT" dirty="0"/>
              <a:t>Fare clic per modificare lo stile del titolo</a:t>
            </a:r>
          </a:p>
        </p:txBody>
      </p:sp>
      <p:sp>
        <p:nvSpPr>
          <p:cNvPr id="3" name="Segnaposto testo 2"/>
          <p:cNvSpPr>
            <a:spLocks noGrp="1"/>
          </p:cNvSpPr>
          <p:nvPr>
            <p:ph type="body" idx="1"/>
          </p:nvPr>
        </p:nvSpPr>
        <p:spPr>
          <a:xfrm>
            <a:off x="251520" y="2179638"/>
            <a:ext cx="8640960" cy="1125537"/>
          </a:xfrm>
          <a:prstGeom prst="rect">
            <a:avLst/>
          </a:prstGeom>
        </p:spPr>
        <p:txBody>
          <a:bodyPr anchor="b"/>
          <a:lstStyle>
            <a:lvl1pPr marL="0" indent="0">
              <a:buNone/>
              <a:defRPr sz="1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7"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3973160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51520" y="915566"/>
            <a:ext cx="4244280" cy="3678659"/>
          </a:xfrm>
          <a:prstGeom prst="rect">
            <a:avLst/>
          </a:prstGeo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48200" y="915566"/>
            <a:ext cx="4244280" cy="3678659"/>
          </a:xfrm>
          <a:prstGeom prst="rect">
            <a:avLst/>
          </a:prstGeo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988135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51520" y="1150938"/>
            <a:ext cx="4245868" cy="481012"/>
          </a:xfrm>
          <a:prstGeom prst="rect">
            <a:avLst/>
          </a:prstGeo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4" name="Segnaposto contenuto 3"/>
          <p:cNvSpPr>
            <a:spLocks noGrp="1"/>
          </p:cNvSpPr>
          <p:nvPr>
            <p:ph sz="half" idx="2"/>
          </p:nvPr>
        </p:nvSpPr>
        <p:spPr>
          <a:xfrm>
            <a:off x="251520" y="1631950"/>
            <a:ext cx="4245868" cy="2962275"/>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4645025" y="1150938"/>
            <a:ext cx="4247455" cy="481012"/>
          </a:xfrm>
          <a:prstGeom prst="rect">
            <a:avLst/>
          </a:prstGeo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1631950"/>
            <a:ext cx="4247455" cy="2962275"/>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694902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4083116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2152696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1520" y="915566"/>
            <a:ext cx="3213993" cy="871537"/>
          </a:xfrm>
          <a:prstGeom prst="rect">
            <a:avLst/>
          </a:prstGeom>
        </p:spPr>
        <p:txBody>
          <a:bodyPr anchor="b"/>
          <a:lstStyle>
            <a:lvl1pPr algn="l">
              <a:defRPr sz="1600" b="1">
                <a:solidFill>
                  <a:schemeClr val="tx2"/>
                </a:solidFill>
              </a:defRPr>
            </a:lvl1pPr>
          </a:lstStyle>
          <a:p>
            <a:r>
              <a:rPr lang="it-IT" dirty="0"/>
              <a:t>Fare clic per modificare lo stile del titolo</a:t>
            </a:r>
          </a:p>
        </p:txBody>
      </p:sp>
      <p:sp>
        <p:nvSpPr>
          <p:cNvPr id="3" name="Segnaposto contenuto 2"/>
          <p:cNvSpPr>
            <a:spLocks noGrp="1"/>
          </p:cNvSpPr>
          <p:nvPr>
            <p:ph idx="1"/>
          </p:nvPr>
        </p:nvSpPr>
        <p:spPr>
          <a:xfrm>
            <a:off x="3575050" y="915566"/>
            <a:ext cx="5317430" cy="3678659"/>
          </a:xfrm>
          <a:prstGeom prst="rect">
            <a:avLst/>
          </a:prstGeo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251520" y="1787103"/>
            <a:ext cx="3213993" cy="2800871"/>
          </a:xfrm>
          <a:prstGeom prst="rect">
            <a:avLst/>
          </a:prstGeom>
        </p:spPr>
        <p:txBody>
          <a:bodyPr/>
          <a:lstStyle>
            <a:lvl1pPr marL="0" indent="0">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stili del testo dello schema</a:t>
            </a:r>
          </a:p>
        </p:txBody>
      </p:sp>
      <p:sp>
        <p:nvSpPr>
          <p:cNvPr id="8"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4275448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1520" y="3600450"/>
            <a:ext cx="8640960" cy="425450"/>
          </a:xfrm>
          <a:prstGeom prst="rect">
            <a:avLst/>
          </a:prstGeom>
        </p:spPr>
        <p:txBody>
          <a:bodyPr anchor="b"/>
          <a:lstStyle>
            <a:lvl1pPr algn="l">
              <a:defRPr sz="2000" b="1">
                <a:solidFill>
                  <a:schemeClr val="tx2"/>
                </a:solidFill>
              </a:defRPr>
            </a:lvl1pPr>
          </a:lstStyle>
          <a:p>
            <a:r>
              <a:rPr lang="it-IT" dirty="0"/>
              <a:t>Fare clic per modificare lo stile del titolo</a:t>
            </a:r>
          </a:p>
        </p:txBody>
      </p:sp>
      <p:sp>
        <p:nvSpPr>
          <p:cNvPr id="3" name="Segnaposto immagine 2"/>
          <p:cNvSpPr>
            <a:spLocks noGrp="1"/>
          </p:cNvSpPr>
          <p:nvPr>
            <p:ph type="pic" idx="1"/>
          </p:nvPr>
        </p:nvSpPr>
        <p:spPr>
          <a:xfrm>
            <a:off x="0" y="915566"/>
            <a:ext cx="9144000" cy="2630908"/>
          </a:xfrm>
          <a:prstGeom prst="rect">
            <a:avLst/>
          </a:prstGeo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51520" y="4025900"/>
            <a:ext cx="864096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2883072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a:xfrm>
            <a:off x="251520" y="915566"/>
            <a:ext cx="8640960" cy="3678659"/>
          </a:xfrm>
          <a:prstGeom prst="rect">
            <a:avLst/>
          </a:prstGeom>
        </p:spPr>
        <p:txBody>
          <a:bodyPr vert="eaVert"/>
          <a:lstStyle>
            <a:lvl1pPr>
              <a:defRPr sz="2000"/>
            </a:lvl1pPr>
            <a:lvl2pPr>
              <a:defRPr sz="1800"/>
            </a:lvl2pPr>
            <a:lvl3pPr>
              <a:defRPr sz="1600"/>
            </a:lvl3pPr>
            <a:lvl4pPr>
              <a:defRPr sz="1400"/>
            </a:lvl4pPr>
            <a:lvl5pPr>
              <a:defRPr sz="14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282076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5565"/>
            <a:ext cx="2263080" cy="3678659"/>
          </a:xfrm>
          <a:prstGeom prst="rect">
            <a:avLst/>
          </a:prstGeom>
        </p:spPr>
        <p:txBody>
          <a:bodyPr vert="eaVert"/>
          <a:lstStyle>
            <a:lvl1pPr>
              <a:defRPr sz="2800" b="1"/>
            </a:lvl1pPr>
          </a:lstStyle>
          <a:p>
            <a:r>
              <a:rPr lang="it-IT" dirty="0"/>
              <a:t>Fare clic per modificare lo stile del titolo</a:t>
            </a:r>
          </a:p>
        </p:txBody>
      </p:sp>
      <p:sp>
        <p:nvSpPr>
          <p:cNvPr id="3" name="Segnaposto testo verticale 2"/>
          <p:cNvSpPr>
            <a:spLocks noGrp="1"/>
          </p:cNvSpPr>
          <p:nvPr>
            <p:ph type="body" orient="vert" idx="1"/>
          </p:nvPr>
        </p:nvSpPr>
        <p:spPr>
          <a:xfrm>
            <a:off x="251520" y="915565"/>
            <a:ext cx="6225480" cy="3678659"/>
          </a:xfrm>
          <a:prstGeom prst="rect">
            <a:avLst/>
          </a:prstGeom>
        </p:spPr>
        <p:txBody>
          <a:bodyPr vert="eaVert"/>
          <a:lstStyle>
            <a:lvl1pPr>
              <a:defRPr sz="1800"/>
            </a:lvl1pPr>
            <a:lvl2pPr>
              <a:defRPr sz="1600"/>
            </a:lvl2pPr>
            <a:lvl3pPr>
              <a:defRPr sz="1400"/>
            </a:lvl3pPr>
            <a:lvl4pPr>
              <a:defRPr sz="1200"/>
            </a:lvl4pPr>
            <a:lvl5pPr>
              <a:defRPr sz="12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3590200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70174A-A576-452C-99BB-43CDCB3DCE40}" type="datetimeFigureOut">
              <a:rPr lang="it-IT" smtClean="0"/>
              <a:t>24/07/2018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546D6BE-710D-4E35-9BC5-AAE673E96B07}" type="slidenum">
              <a:rPr lang="it-IT" smtClean="0"/>
              <a:t>‹N›</a:t>
            </a:fld>
            <a:endParaRPr lang="it-IT"/>
          </a:p>
        </p:txBody>
      </p:sp>
    </p:spTree>
    <p:extLst>
      <p:ext uri="{BB962C8B-B14F-4D97-AF65-F5344CB8AC3E}">
        <p14:creationId xmlns:p14="http://schemas.microsoft.com/office/powerpoint/2010/main" val="332948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51520" y="1150938"/>
            <a:ext cx="4245868" cy="481012"/>
          </a:xfrm>
          <a:prstGeom prst="rect">
            <a:avLst/>
          </a:prstGeo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4" name="Segnaposto contenuto 3"/>
          <p:cNvSpPr>
            <a:spLocks noGrp="1"/>
          </p:cNvSpPr>
          <p:nvPr>
            <p:ph sz="half" idx="2"/>
          </p:nvPr>
        </p:nvSpPr>
        <p:spPr>
          <a:xfrm>
            <a:off x="251520" y="1631950"/>
            <a:ext cx="4245868" cy="2962275"/>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4645025" y="1150938"/>
            <a:ext cx="4247455" cy="481012"/>
          </a:xfrm>
          <a:prstGeom prst="rect">
            <a:avLst/>
          </a:prstGeo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1631950"/>
            <a:ext cx="4247455" cy="2962275"/>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2339657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3B5EC4F6-EFEF-40FD-BB7B-774ADD422CEC}" type="datetimeFigureOut">
              <a:rPr lang="it-IT" smtClean="0"/>
              <a:t>24/07/2018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D0B9ED-B208-4441-9FDB-6A690FEA0502}" type="slidenum">
              <a:rPr lang="it-IT" smtClean="0"/>
              <a:t>‹N›</a:t>
            </a:fld>
            <a:endParaRPr lang="it-IT"/>
          </a:p>
        </p:txBody>
      </p:sp>
      <p:sp>
        <p:nvSpPr>
          <p:cNvPr id="12" name="Segnaposto testo 11"/>
          <p:cNvSpPr>
            <a:spLocks noGrp="1"/>
          </p:cNvSpPr>
          <p:nvPr>
            <p:ph type="body" sz="quarter" idx="13" hasCustomPrompt="1"/>
          </p:nvPr>
        </p:nvSpPr>
        <p:spPr>
          <a:xfrm>
            <a:off x="0" y="2139702"/>
            <a:ext cx="7380312" cy="2189187"/>
          </a:xfrm>
          <a:prstGeom prst="rect">
            <a:avLst/>
          </a:prstGeom>
        </p:spPr>
        <p:txBody>
          <a:bodyPr lIns="360000" tIns="0" rIns="0" bIns="0"/>
          <a:lstStyle>
            <a:lvl1pPr marL="0" indent="0">
              <a:buNone/>
              <a:defRPr lang="it-IT" sz="5000" b="1" kern="1200" dirty="0" smtClean="0">
                <a:solidFill>
                  <a:srgbClr val="C00000"/>
                </a:solidFill>
                <a:latin typeface="Corbel" panose="020B0503020204020204" pitchFamily="34" charset="0"/>
                <a:ea typeface="+mn-ea"/>
                <a:cs typeface="+mn-cs"/>
              </a:defRPr>
            </a:lvl1pPr>
            <a:lvl2pPr marL="457200" indent="0">
              <a:buNone/>
              <a:defRPr lang="it-IT" sz="5000" b="1" kern="1200" dirty="0" smtClean="0">
                <a:solidFill>
                  <a:srgbClr val="C00000"/>
                </a:solidFill>
                <a:latin typeface="Corbel" panose="020B0503020204020204" pitchFamily="34" charset="0"/>
                <a:ea typeface="+mn-ea"/>
                <a:cs typeface="+mn-cs"/>
              </a:defRPr>
            </a:lvl2pPr>
            <a:lvl3pPr marL="914400" indent="0">
              <a:buNone/>
              <a:defRPr lang="it-IT" sz="5000" b="1" kern="1200" dirty="0" smtClean="0">
                <a:solidFill>
                  <a:srgbClr val="C00000"/>
                </a:solidFill>
                <a:latin typeface="Corbel" panose="020B0503020204020204" pitchFamily="34" charset="0"/>
                <a:ea typeface="+mn-ea"/>
                <a:cs typeface="+mn-cs"/>
              </a:defRPr>
            </a:lvl3pPr>
            <a:lvl4pPr marL="1371600" indent="0">
              <a:buNone/>
              <a:defRPr lang="it-IT" sz="5000" b="1" kern="1200" dirty="0" smtClean="0">
                <a:solidFill>
                  <a:srgbClr val="C00000"/>
                </a:solidFill>
                <a:latin typeface="Corbel" panose="020B0503020204020204" pitchFamily="34" charset="0"/>
                <a:ea typeface="+mn-ea"/>
                <a:cs typeface="+mn-cs"/>
              </a:defRPr>
            </a:lvl4pPr>
            <a:lvl5pPr marL="1828800" indent="0">
              <a:buNone/>
              <a:defRPr lang="it-IT" sz="5000" b="1" kern="1200" dirty="0">
                <a:solidFill>
                  <a:srgbClr val="C00000"/>
                </a:solidFill>
                <a:latin typeface="Corbel" panose="020B0503020204020204" pitchFamily="34" charset="0"/>
                <a:ea typeface="+mn-ea"/>
                <a:cs typeface="+mn-cs"/>
              </a:defRPr>
            </a:lvl5pPr>
          </a:lstStyle>
          <a:p>
            <a:pPr lvl="0"/>
            <a:r>
              <a:rPr lang="it-IT" dirty="0"/>
              <a:t>Ringraziamenti</a:t>
            </a:r>
          </a:p>
        </p:txBody>
      </p:sp>
      <p:pic>
        <p:nvPicPr>
          <p:cNvPr id="7" name="Immagine 6">
            <a:extLst>
              <a:ext uri="{FF2B5EF4-FFF2-40B4-BE49-F238E27FC236}">
                <a16:creationId xmlns:a16="http://schemas.microsoft.com/office/drawing/2014/main" xmlns="" id="{28EF50C5-2FC0-4A73-990A-F1F8EE01F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46590"/>
            <a:ext cx="6019800" cy="796910"/>
          </a:xfrm>
          <a:prstGeom prst="rect">
            <a:avLst/>
          </a:prstGeom>
        </p:spPr>
      </p:pic>
    </p:spTree>
    <p:extLst>
      <p:ext uri="{BB962C8B-B14F-4D97-AF65-F5344CB8AC3E}">
        <p14:creationId xmlns:p14="http://schemas.microsoft.com/office/powerpoint/2010/main" val="2770387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8614"/>
            <a:ext cx="7772400" cy="1101725"/>
          </a:xfrm>
          <a:prstGeom prst="rect">
            <a:avLst/>
          </a:prstGeom>
        </p:spPr>
        <p:txBody>
          <a:bodyPr/>
          <a:lstStyle>
            <a:lvl1pPr>
              <a:defRPr sz="2800" b="1"/>
            </a:lvl1pPr>
          </a:lstStyle>
          <a:p>
            <a:r>
              <a:rPr lang="it-IT" dirty="0"/>
              <a:t>Fare clic per modificare lo stile del titolo</a:t>
            </a:r>
          </a:p>
        </p:txBody>
      </p:sp>
      <p:sp>
        <p:nvSpPr>
          <p:cNvPr id="3" name="Sottotitolo 2"/>
          <p:cNvSpPr>
            <a:spLocks noGrp="1"/>
          </p:cNvSpPr>
          <p:nvPr>
            <p:ph type="subTitle" idx="1"/>
          </p:nvPr>
        </p:nvSpPr>
        <p:spPr>
          <a:xfrm>
            <a:off x="1371600" y="2914650"/>
            <a:ext cx="6400800" cy="1314450"/>
          </a:xfrm>
          <a:prstGeom prst="rect">
            <a:avLst/>
          </a:prstGeom>
        </p:spPr>
        <p:txBody>
          <a:bodyPr/>
          <a:lstStyle>
            <a:lvl1pPr marL="0" indent="0" algn="ctr">
              <a:buNone/>
              <a:defRPr sz="1800">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dirty="0"/>
              <a:t>Fare clic per modificare lo stile del sottotitolo dello schema</a:t>
            </a:r>
          </a:p>
        </p:txBody>
      </p:sp>
      <p:sp>
        <p:nvSpPr>
          <p:cNvPr id="7"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3028074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15567"/>
            <a:ext cx="8640960" cy="3678659"/>
          </a:xfrm>
          <a:prstGeom prst="rect">
            <a:avLst/>
          </a:prstGeom>
        </p:spPr>
        <p:txBody>
          <a:bodyPr/>
          <a:lstStyle>
            <a:lvl1pPr>
              <a:defRPr sz="1800"/>
            </a:lvl1pPr>
            <a:lvl2pPr>
              <a:defRPr sz="1600"/>
            </a:lvl2pPr>
            <a:lvl3pPr>
              <a:defRPr sz="1400"/>
            </a:lvl3pPr>
            <a:lvl4pPr>
              <a:defRPr sz="1200"/>
            </a:lvl4pPr>
            <a:lvl5pPr>
              <a:defRPr sz="12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843013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51520" y="3305175"/>
            <a:ext cx="8640960" cy="1022350"/>
          </a:xfrm>
          <a:prstGeom prst="rect">
            <a:avLst/>
          </a:prstGeom>
        </p:spPr>
        <p:txBody>
          <a:bodyPr anchor="t"/>
          <a:lstStyle>
            <a:lvl1pPr algn="l">
              <a:defRPr sz="2400" b="1" cap="all"/>
            </a:lvl1pPr>
          </a:lstStyle>
          <a:p>
            <a:r>
              <a:rPr lang="it-IT" dirty="0"/>
              <a:t>Fare clic per modificare lo stile del titolo</a:t>
            </a:r>
          </a:p>
        </p:txBody>
      </p:sp>
      <p:sp>
        <p:nvSpPr>
          <p:cNvPr id="3" name="Segnaposto testo 2"/>
          <p:cNvSpPr>
            <a:spLocks noGrp="1"/>
          </p:cNvSpPr>
          <p:nvPr>
            <p:ph type="body" idx="1"/>
          </p:nvPr>
        </p:nvSpPr>
        <p:spPr>
          <a:xfrm>
            <a:off x="251520" y="2179639"/>
            <a:ext cx="8640960" cy="1125537"/>
          </a:xfrm>
          <a:prstGeom prst="rect">
            <a:avLst/>
          </a:prstGeom>
        </p:spPr>
        <p:txBody>
          <a:bodyPr anchor="b"/>
          <a:lstStyle>
            <a:lvl1pPr marL="0" indent="0">
              <a:buNone/>
              <a:defRPr sz="12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a:t>Fare clic per modificare stili del testo dello schema</a:t>
            </a:r>
          </a:p>
        </p:txBody>
      </p:sp>
      <p:sp>
        <p:nvSpPr>
          <p:cNvPr id="7"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2353319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51520" y="915567"/>
            <a:ext cx="4244280" cy="3678659"/>
          </a:xfrm>
          <a:prstGeom prst="rect">
            <a:avLst/>
          </a:prstGeo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48200" y="915567"/>
            <a:ext cx="4244280" cy="3678659"/>
          </a:xfrm>
          <a:prstGeom prst="rect">
            <a:avLst/>
          </a:prstGeo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1609307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51520" y="1150938"/>
            <a:ext cx="4245868" cy="481012"/>
          </a:xfrm>
          <a:prstGeom prst="rect">
            <a:avLst/>
          </a:prstGeom>
        </p:spPr>
        <p:txBody>
          <a:bodyPr anchor="b"/>
          <a:lstStyle>
            <a:lvl1pPr marL="0" indent="0">
              <a:buNone/>
              <a:defRPr sz="1800" b="1">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it-IT" dirty="0"/>
              <a:t>Fare clic per modificare stili del testo dello schema</a:t>
            </a:r>
          </a:p>
        </p:txBody>
      </p:sp>
      <p:sp>
        <p:nvSpPr>
          <p:cNvPr id="4" name="Segnaposto contenuto 3"/>
          <p:cNvSpPr>
            <a:spLocks noGrp="1"/>
          </p:cNvSpPr>
          <p:nvPr>
            <p:ph sz="half" idx="2"/>
          </p:nvPr>
        </p:nvSpPr>
        <p:spPr>
          <a:xfrm>
            <a:off x="251520" y="1631951"/>
            <a:ext cx="4245868" cy="2962275"/>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4645026" y="1150938"/>
            <a:ext cx="4247455" cy="481012"/>
          </a:xfrm>
          <a:prstGeom prst="rect">
            <a:avLst/>
          </a:prstGeom>
        </p:spPr>
        <p:txBody>
          <a:bodyPr anchor="b"/>
          <a:lstStyle>
            <a:lvl1pPr marL="0" indent="0">
              <a:buNone/>
              <a:defRPr sz="1800" b="1">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951"/>
            <a:ext cx="4247455" cy="2962275"/>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744021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grpSp>
        <p:nvGrpSpPr>
          <p:cNvPr id="3" name="Gruppo 8">
            <a:extLst>
              <a:ext uri="{FF2B5EF4-FFF2-40B4-BE49-F238E27FC236}">
                <a16:creationId xmlns:a16="http://schemas.microsoft.com/office/drawing/2014/main" xmlns="" id="{EB31E07C-EC64-49D1-A75E-90FF38B25341}"/>
              </a:ext>
            </a:extLst>
          </p:cNvPr>
          <p:cNvGrpSpPr/>
          <p:nvPr userDrawn="1"/>
        </p:nvGrpSpPr>
        <p:grpSpPr>
          <a:xfrm>
            <a:off x="121326" y="4834233"/>
            <a:ext cx="3274471" cy="249079"/>
            <a:chOff x="5007927" y="3482658"/>
            <a:chExt cx="4365961" cy="332105"/>
          </a:xfrm>
        </p:grpSpPr>
        <p:sp>
          <p:nvSpPr>
            <p:cNvPr id="4" name="Casella di testo 18">
              <a:extLst>
                <a:ext uri="{FF2B5EF4-FFF2-40B4-BE49-F238E27FC236}">
                  <a16:creationId xmlns:a16="http://schemas.microsoft.com/office/drawing/2014/main" xmlns="" id="{2A3D07F1-CCC3-4CAE-8E6F-3C5C67D112E3}"/>
                </a:ext>
              </a:extLst>
            </p:cNvPr>
            <p:cNvSpPr txBox="1">
              <a:spLocks noChangeArrowheads="1"/>
            </p:cNvSpPr>
            <p:nvPr/>
          </p:nvSpPr>
          <p:spPr bwMode="auto">
            <a:xfrm>
              <a:off x="7197743" y="3501073"/>
              <a:ext cx="2176145" cy="313690"/>
            </a:xfrm>
            <a:prstGeom prst="rect">
              <a:avLst/>
            </a:prstGeom>
            <a:noFill/>
            <a:ln w="9525">
              <a:noFill/>
              <a:miter lim="800000"/>
              <a:headEnd/>
              <a:tailEnd/>
            </a:ln>
          </p:spPr>
          <p:txBody>
            <a:bodyPr rot="0" vert="horz" wrap="square" lIns="0" tIns="0" rIns="0" bIns="0" anchor="t" anchorCtr="0">
              <a:noAutofit/>
            </a:bodyPr>
            <a:lstStyle/>
            <a:p>
              <a:pPr algn="just"/>
              <a:r>
                <a:rPr lang="it-IT" sz="750" b="1" dirty="0">
                  <a:solidFill>
                    <a:srgbClr val="7F7F7F"/>
                  </a:solidFill>
                  <a:latin typeface="Corbel" panose="020B0503020204020204" pitchFamily="34" charset="0"/>
                  <a:ea typeface="Calibri" panose="020F0502020204030204" pitchFamily="34" charset="0"/>
                  <a:cs typeface="Times New Roman" panose="02020603050405020304" pitchFamily="18" charset="0"/>
                </a:rPr>
                <a:t>POR FESR PIEMONTE 2014-2020</a:t>
              </a:r>
              <a:endParaRPr lang="it-IT" sz="825" dirty="0">
                <a:latin typeface="Corbel" panose="020B0503020204020204" pitchFamily="34" charset="0"/>
                <a:ea typeface="Calibri" panose="020F0502020204030204" pitchFamily="34" charset="0"/>
                <a:cs typeface="Times New Roman" panose="02020603050405020304" pitchFamily="18" charset="0"/>
              </a:endParaRPr>
            </a:p>
            <a:p>
              <a:pPr algn="just"/>
              <a:r>
                <a:rPr lang="it-IT" sz="750" b="1" dirty="0">
                  <a:solidFill>
                    <a:srgbClr val="7F7F7F"/>
                  </a:solidFill>
                  <a:latin typeface="Corbel" panose="020B0503020204020204" pitchFamily="34" charset="0"/>
                  <a:ea typeface="Calibri" panose="020F0502020204030204" pitchFamily="34" charset="0"/>
                  <a:cs typeface="Times New Roman" panose="02020603050405020304" pitchFamily="18" charset="0"/>
                </a:rPr>
                <a:t>Fondo Europeo di Sviluppo Regionale</a:t>
              </a:r>
              <a:endParaRPr lang="it-IT" sz="825" dirty="0">
                <a:latin typeface="Corbel" panose="020B0503020204020204" pitchFamily="34" charset="0"/>
                <a:ea typeface="Calibri" panose="020F0502020204030204" pitchFamily="34" charset="0"/>
                <a:cs typeface="Times New Roman" panose="02020603050405020304" pitchFamily="18" charset="0"/>
              </a:endParaRPr>
            </a:p>
          </p:txBody>
        </p:sp>
        <p:pic>
          <p:nvPicPr>
            <p:cNvPr id="5" name="Immagine 10">
              <a:extLst>
                <a:ext uri="{FF2B5EF4-FFF2-40B4-BE49-F238E27FC236}">
                  <a16:creationId xmlns:a16="http://schemas.microsoft.com/office/drawing/2014/main" xmlns="" id="{FF3ED26E-91CE-43E1-AF0E-DBB132E21FA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07927" y="3482658"/>
              <a:ext cx="2077720" cy="332105"/>
            </a:xfrm>
            <a:prstGeom prst="rect">
              <a:avLst/>
            </a:prstGeom>
          </p:spPr>
        </p:pic>
      </p:grpSp>
      <p:sp>
        <p:nvSpPr>
          <p:cNvPr id="7" name="Rettangolo 6">
            <a:extLst>
              <a:ext uri="{FF2B5EF4-FFF2-40B4-BE49-F238E27FC236}">
                <a16:creationId xmlns:a16="http://schemas.microsoft.com/office/drawing/2014/main" xmlns="" id="{A6374261-CAF2-4A52-8D99-7F6FF8A9BB8B}"/>
              </a:ext>
            </a:extLst>
          </p:cNvPr>
          <p:cNvSpPr/>
          <p:nvPr userDrawn="1"/>
        </p:nvSpPr>
        <p:spPr>
          <a:xfrm>
            <a:off x="3382045" y="4805479"/>
            <a:ext cx="5832648" cy="323165"/>
          </a:xfrm>
          <a:prstGeom prst="rect">
            <a:avLst/>
          </a:prstGeom>
        </p:spPr>
        <p:txBody>
          <a:bodyPr wrap="square">
            <a:spAutoFit/>
          </a:bodyPr>
          <a:lstStyle/>
          <a:p>
            <a:pPr marL="0" marR="0" lvl="0" indent="0" algn="l" defTabSz="914378" rtl="0" eaLnBrk="1" fontAlgn="auto" latinLnBrk="0" hangingPunct="1">
              <a:lnSpc>
                <a:spcPct val="100000"/>
              </a:lnSpc>
              <a:spcBef>
                <a:spcPct val="20000"/>
              </a:spcBef>
              <a:spcAft>
                <a:spcPts val="0"/>
              </a:spcAft>
              <a:buClrTx/>
              <a:buSzTx/>
              <a:buFontTx/>
              <a:buNone/>
              <a:tabLst/>
              <a:defRPr/>
            </a:pPr>
            <a:r>
              <a:rPr kumimoji="0" lang="it-IT"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rPr>
              <a:t>Progetto inserito nell’agenda strategica di ricerca 2016 del Polo di Innovazione ICT, finanziato nell’ambito del POR FESR 2014-2020 del Piemonte e realizzato con il concorso di risorse del Fondo Europeo di Sviluppo Regionale (FESR), dello Stato Italiano e della Regione Piemonte.  </a:t>
            </a:r>
            <a:endParaRPr kumimoji="0" lang="en-GB"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endParaRPr>
          </a:p>
        </p:txBody>
      </p:sp>
      <p:cxnSp>
        <p:nvCxnSpPr>
          <p:cNvPr id="8" name="Connettore diritto 7">
            <a:extLst>
              <a:ext uri="{FF2B5EF4-FFF2-40B4-BE49-F238E27FC236}">
                <a16:creationId xmlns:a16="http://schemas.microsoft.com/office/drawing/2014/main" xmlns="" id="{6F9E7561-D701-43CD-B10E-E2AFE7061B1C}"/>
              </a:ext>
            </a:extLst>
          </p:cNvPr>
          <p:cNvCxnSpPr>
            <a:cxnSpLocks/>
          </p:cNvCxnSpPr>
          <p:nvPr userDrawn="1"/>
        </p:nvCxnSpPr>
        <p:spPr>
          <a:xfrm flipV="1">
            <a:off x="3395796" y="4862334"/>
            <a:ext cx="0" cy="206977"/>
          </a:xfrm>
          <a:prstGeom prst="line">
            <a:avLst/>
          </a:prstGeom>
          <a:ln>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00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2832366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1521" y="915567"/>
            <a:ext cx="3213993" cy="871537"/>
          </a:xfrm>
          <a:prstGeom prst="rect">
            <a:avLst/>
          </a:prstGeom>
        </p:spPr>
        <p:txBody>
          <a:bodyPr anchor="b"/>
          <a:lstStyle>
            <a:lvl1pPr algn="l">
              <a:defRPr sz="1600" b="1">
                <a:solidFill>
                  <a:schemeClr val="tx2"/>
                </a:solidFill>
              </a:defRPr>
            </a:lvl1pPr>
          </a:lstStyle>
          <a:p>
            <a:r>
              <a:rPr lang="it-IT" dirty="0"/>
              <a:t>Fare clic per modificare lo stile del titolo</a:t>
            </a:r>
          </a:p>
        </p:txBody>
      </p:sp>
      <p:sp>
        <p:nvSpPr>
          <p:cNvPr id="3" name="Segnaposto contenuto 2"/>
          <p:cNvSpPr>
            <a:spLocks noGrp="1"/>
          </p:cNvSpPr>
          <p:nvPr>
            <p:ph idx="1"/>
          </p:nvPr>
        </p:nvSpPr>
        <p:spPr>
          <a:xfrm>
            <a:off x="3575050" y="915567"/>
            <a:ext cx="5317430" cy="3678659"/>
          </a:xfrm>
          <a:prstGeom prst="rect">
            <a:avLst/>
          </a:prstGeo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251521" y="1787104"/>
            <a:ext cx="3213993" cy="2800871"/>
          </a:xfrm>
          <a:prstGeom prst="rect">
            <a:avLst/>
          </a:prstGeom>
        </p:spPr>
        <p:txBody>
          <a:bodyPr/>
          <a:lstStyle>
            <a:lvl1pPr marL="0" indent="0">
              <a:buNone/>
              <a:defRPr sz="11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it-IT" dirty="0"/>
              <a:t>Fare clic per modificare stili del testo dello schema</a:t>
            </a:r>
          </a:p>
        </p:txBody>
      </p:sp>
      <p:sp>
        <p:nvSpPr>
          <p:cNvPr id="8"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30792293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1520" y="3600451"/>
            <a:ext cx="8640960" cy="425450"/>
          </a:xfrm>
          <a:prstGeom prst="rect">
            <a:avLst/>
          </a:prstGeom>
        </p:spPr>
        <p:txBody>
          <a:bodyPr anchor="b"/>
          <a:lstStyle>
            <a:lvl1pPr algn="l">
              <a:defRPr sz="2000" b="1">
                <a:solidFill>
                  <a:schemeClr val="tx2"/>
                </a:solidFill>
              </a:defRPr>
            </a:lvl1pPr>
          </a:lstStyle>
          <a:p>
            <a:r>
              <a:rPr lang="it-IT" dirty="0"/>
              <a:t>Fare clic per modificare lo stile del titolo</a:t>
            </a:r>
          </a:p>
        </p:txBody>
      </p:sp>
      <p:sp>
        <p:nvSpPr>
          <p:cNvPr id="3" name="Segnaposto immagine 2"/>
          <p:cNvSpPr>
            <a:spLocks noGrp="1"/>
          </p:cNvSpPr>
          <p:nvPr>
            <p:ph type="pic" idx="1"/>
          </p:nvPr>
        </p:nvSpPr>
        <p:spPr>
          <a:xfrm>
            <a:off x="0" y="915567"/>
            <a:ext cx="9144000" cy="2630908"/>
          </a:xfrm>
          <a:prstGeom prst="rect">
            <a:avLst/>
          </a:prstGeom>
        </p:spPr>
        <p:txBody>
          <a:bodyPr/>
          <a:lstStyle>
            <a:lvl1pPr marL="0" indent="0">
              <a:buNone/>
              <a:defRPr sz="20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251520" y="4025901"/>
            <a:ext cx="8640960" cy="603250"/>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it-IT"/>
              <a:t>Fare clic per modificare stili del testo dello schema</a:t>
            </a:r>
          </a:p>
        </p:txBody>
      </p:sp>
      <p:sp>
        <p:nvSpPr>
          <p:cNvPr id="8"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46176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grpSp>
        <p:nvGrpSpPr>
          <p:cNvPr id="3" name="Gruppo 8">
            <a:extLst>
              <a:ext uri="{FF2B5EF4-FFF2-40B4-BE49-F238E27FC236}">
                <a16:creationId xmlns:a16="http://schemas.microsoft.com/office/drawing/2014/main" xmlns="" id="{EB31E07C-EC64-49D1-A75E-90FF38B25341}"/>
              </a:ext>
            </a:extLst>
          </p:cNvPr>
          <p:cNvGrpSpPr/>
          <p:nvPr userDrawn="1"/>
        </p:nvGrpSpPr>
        <p:grpSpPr>
          <a:xfrm>
            <a:off x="121325" y="4834232"/>
            <a:ext cx="3274471" cy="249079"/>
            <a:chOff x="5007927" y="3482658"/>
            <a:chExt cx="4365961" cy="332105"/>
          </a:xfrm>
        </p:grpSpPr>
        <p:sp>
          <p:nvSpPr>
            <p:cNvPr id="4" name="Casella di testo 18">
              <a:extLst>
                <a:ext uri="{FF2B5EF4-FFF2-40B4-BE49-F238E27FC236}">
                  <a16:creationId xmlns:a16="http://schemas.microsoft.com/office/drawing/2014/main" xmlns="" id="{2A3D07F1-CCC3-4CAE-8E6F-3C5C67D112E3}"/>
                </a:ext>
              </a:extLst>
            </p:cNvPr>
            <p:cNvSpPr txBox="1">
              <a:spLocks noChangeArrowheads="1"/>
            </p:cNvSpPr>
            <p:nvPr/>
          </p:nvSpPr>
          <p:spPr bwMode="auto">
            <a:xfrm>
              <a:off x="7197743" y="3501073"/>
              <a:ext cx="2176145" cy="313690"/>
            </a:xfrm>
            <a:prstGeom prst="rect">
              <a:avLst/>
            </a:prstGeom>
            <a:noFill/>
            <a:ln w="9525">
              <a:noFill/>
              <a:miter lim="800000"/>
              <a:headEnd/>
              <a:tailEnd/>
            </a:ln>
          </p:spPr>
          <p:txBody>
            <a:bodyPr rot="0" vert="horz" wrap="square" lIns="0" tIns="0" rIns="0" bIns="0" anchor="t" anchorCtr="0">
              <a:noAutofit/>
            </a:bodyPr>
            <a:lstStyle/>
            <a:p>
              <a:pPr algn="just"/>
              <a:r>
                <a:rPr lang="it-IT" sz="750" b="1" dirty="0">
                  <a:solidFill>
                    <a:srgbClr val="7F7F7F"/>
                  </a:solidFill>
                  <a:latin typeface="Corbel" panose="020B0503020204020204" pitchFamily="34" charset="0"/>
                  <a:ea typeface="Calibri" panose="020F0502020204030204" pitchFamily="34" charset="0"/>
                  <a:cs typeface="Times New Roman" panose="02020603050405020304" pitchFamily="18" charset="0"/>
                </a:rPr>
                <a:t>POR FESR PIEMONTE 2014-2020</a:t>
              </a:r>
              <a:endParaRPr lang="it-IT" sz="825" dirty="0">
                <a:latin typeface="Corbel" panose="020B0503020204020204" pitchFamily="34" charset="0"/>
                <a:ea typeface="Calibri" panose="020F0502020204030204" pitchFamily="34" charset="0"/>
                <a:cs typeface="Times New Roman" panose="02020603050405020304" pitchFamily="18" charset="0"/>
              </a:endParaRPr>
            </a:p>
            <a:p>
              <a:pPr algn="just"/>
              <a:r>
                <a:rPr lang="it-IT" sz="750" b="1" dirty="0">
                  <a:solidFill>
                    <a:srgbClr val="7F7F7F"/>
                  </a:solidFill>
                  <a:latin typeface="Corbel" panose="020B0503020204020204" pitchFamily="34" charset="0"/>
                  <a:ea typeface="Calibri" panose="020F0502020204030204" pitchFamily="34" charset="0"/>
                  <a:cs typeface="Times New Roman" panose="02020603050405020304" pitchFamily="18" charset="0"/>
                </a:rPr>
                <a:t>Fondo Europeo di Sviluppo Regionale</a:t>
              </a:r>
              <a:endParaRPr lang="it-IT" sz="825" dirty="0">
                <a:latin typeface="Corbel" panose="020B0503020204020204" pitchFamily="34" charset="0"/>
                <a:ea typeface="Calibri" panose="020F0502020204030204" pitchFamily="34" charset="0"/>
                <a:cs typeface="Times New Roman" panose="02020603050405020304" pitchFamily="18" charset="0"/>
              </a:endParaRPr>
            </a:p>
          </p:txBody>
        </p:sp>
        <p:pic>
          <p:nvPicPr>
            <p:cNvPr id="5" name="Immagine 10">
              <a:extLst>
                <a:ext uri="{FF2B5EF4-FFF2-40B4-BE49-F238E27FC236}">
                  <a16:creationId xmlns:a16="http://schemas.microsoft.com/office/drawing/2014/main" xmlns="" id="{FF3ED26E-91CE-43E1-AF0E-DBB132E21FA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07927" y="3482658"/>
              <a:ext cx="2077720" cy="332105"/>
            </a:xfrm>
            <a:prstGeom prst="rect">
              <a:avLst/>
            </a:prstGeom>
          </p:spPr>
        </p:pic>
      </p:grpSp>
      <p:cxnSp>
        <p:nvCxnSpPr>
          <p:cNvPr id="8" name="Connettore diritto 7">
            <a:extLst>
              <a:ext uri="{FF2B5EF4-FFF2-40B4-BE49-F238E27FC236}">
                <a16:creationId xmlns:a16="http://schemas.microsoft.com/office/drawing/2014/main" xmlns="" id="{6F9E7561-D701-43CD-B10E-E2AFE7061B1C}"/>
              </a:ext>
            </a:extLst>
          </p:cNvPr>
          <p:cNvCxnSpPr>
            <a:cxnSpLocks/>
          </p:cNvCxnSpPr>
          <p:nvPr userDrawn="1"/>
        </p:nvCxnSpPr>
        <p:spPr>
          <a:xfrm flipV="1">
            <a:off x="3395796" y="4862333"/>
            <a:ext cx="0" cy="206977"/>
          </a:xfrm>
          <a:prstGeom prst="line">
            <a:avLst/>
          </a:prstGeom>
          <a:ln>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xmlns="" id="{E0197250-38D5-4BD6-9673-5765AD8EB593}"/>
              </a:ext>
            </a:extLst>
          </p:cNvPr>
          <p:cNvSpPr/>
          <p:nvPr userDrawn="1"/>
        </p:nvSpPr>
        <p:spPr>
          <a:xfrm>
            <a:off x="7596188" y="169738"/>
            <a:ext cx="136830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xmlns="" id="{C84F5B16-1B25-48F9-A709-AEB75816A248}"/>
              </a:ext>
            </a:extLst>
          </p:cNvPr>
          <p:cNvSpPr/>
          <p:nvPr userDrawn="1"/>
        </p:nvSpPr>
        <p:spPr>
          <a:xfrm>
            <a:off x="0" y="771526"/>
            <a:ext cx="9144000" cy="56854"/>
          </a:xfrm>
          <a:prstGeom prst="rect">
            <a:avLst/>
          </a:prstGeom>
          <a:gradFill flip="none" rotWithShape="1">
            <a:gsLst>
              <a:gs pos="0">
                <a:srgbClr val="30999D">
                  <a:tint val="66000"/>
                  <a:satMod val="160000"/>
                </a:srgbClr>
              </a:gs>
              <a:gs pos="51000">
                <a:srgbClr val="30999D">
                  <a:tint val="44500"/>
                  <a:satMod val="160000"/>
                </a:srgbClr>
              </a:gs>
              <a:gs pos="9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22363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a:xfrm>
            <a:off x="251520" y="915567"/>
            <a:ext cx="8640960" cy="3678659"/>
          </a:xfrm>
          <a:prstGeom prst="rect">
            <a:avLst/>
          </a:prstGeom>
        </p:spPr>
        <p:txBody>
          <a:bodyPr vert="eaVert"/>
          <a:lstStyle>
            <a:lvl1pPr>
              <a:defRPr sz="2000"/>
            </a:lvl1pPr>
            <a:lvl2pPr>
              <a:defRPr sz="1800"/>
            </a:lvl2pPr>
            <a:lvl3pPr>
              <a:defRPr sz="1600"/>
            </a:lvl3pPr>
            <a:lvl4pPr>
              <a:defRPr sz="1400"/>
            </a:lvl4pPr>
            <a:lvl5pPr>
              <a:defRPr sz="1400"/>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1722166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5566"/>
            <a:ext cx="2263080" cy="3678659"/>
          </a:xfrm>
          <a:prstGeom prst="rect">
            <a:avLst/>
          </a:prstGeom>
        </p:spPr>
        <p:txBody>
          <a:bodyPr vert="eaVert"/>
          <a:lstStyle>
            <a:lvl1pPr>
              <a:defRPr sz="2800" b="1"/>
            </a:lvl1pPr>
          </a:lstStyle>
          <a:p>
            <a:r>
              <a:rPr lang="it-IT" dirty="0"/>
              <a:t>Fare clic per modificare lo stile del titolo</a:t>
            </a:r>
          </a:p>
        </p:txBody>
      </p:sp>
      <p:sp>
        <p:nvSpPr>
          <p:cNvPr id="3" name="Segnaposto testo verticale 2"/>
          <p:cNvSpPr>
            <a:spLocks noGrp="1"/>
          </p:cNvSpPr>
          <p:nvPr>
            <p:ph type="body" orient="vert" idx="1"/>
          </p:nvPr>
        </p:nvSpPr>
        <p:spPr>
          <a:xfrm>
            <a:off x="251520" y="915566"/>
            <a:ext cx="6225480" cy="3678659"/>
          </a:xfrm>
          <a:prstGeom prst="rect">
            <a:avLst/>
          </a:prstGeom>
        </p:spPr>
        <p:txBody>
          <a:bodyPr vert="eaVert"/>
          <a:lstStyle>
            <a:lvl1pPr>
              <a:defRPr sz="1800"/>
            </a:lvl1pPr>
            <a:lvl2pPr>
              <a:defRPr sz="1600"/>
            </a:lvl2pPr>
            <a:lvl3pPr>
              <a:defRPr sz="1400"/>
            </a:lvl3pPr>
            <a:lvl4pPr>
              <a:defRPr sz="1200"/>
            </a:lvl4pPr>
            <a:lvl5pPr>
              <a:defRPr sz="12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testo 7"/>
          <p:cNvSpPr>
            <a:spLocks noGrp="1"/>
          </p:cNvSpPr>
          <p:nvPr>
            <p:ph type="body" sz="quarter" idx="13" hasCustomPrompt="1"/>
          </p:nvPr>
        </p:nvSpPr>
        <p:spPr>
          <a:xfrm>
            <a:off x="1" y="1"/>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8438952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u-Latn-CA"/>
          </a:p>
        </p:txBody>
      </p:sp>
      <p:sp>
        <p:nvSpPr>
          <p:cNvPr id="5" name="Segnaposto numero diapositiva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A39D9B75-C9A0-4026-8735-3A5ACE3C30F4}" type="slidenum">
              <a:rPr lang="it-IT"/>
              <a:pPr>
                <a:defRPr/>
              </a:pPr>
              <a:t>‹N›</a:t>
            </a:fld>
            <a:endParaRPr lang="it-IT"/>
          </a:p>
        </p:txBody>
      </p:sp>
    </p:spTree>
    <p:extLst>
      <p:ext uri="{BB962C8B-B14F-4D97-AF65-F5344CB8AC3E}">
        <p14:creationId xmlns:p14="http://schemas.microsoft.com/office/powerpoint/2010/main" val="13969167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3B5EC4F6-EFEF-40FD-BB7B-774ADD422CEC}" type="datetimeFigureOut">
              <a:rPr lang="it-IT" smtClean="0"/>
              <a:t>24/07/2018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D0B9ED-B208-4441-9FDB-6A690FEA0502}" type="slidenum">
              <a:rPr lang="it-IT" smtClean="0"/>
              <a:t>‹N›</a:t>
            </a:fld>
            <a:endParaRPr lang="it-IT"/>
          </a:p>
        </p:txBody>
      </p:sp>
      <p:sp>
        <p:nvSpPr>
          <p:cNvPr id="12" name="Segnaposto testo 11"/>
          <p:cNvSpPr>
            <a:spLocks noGrp="1"/>
          </p:cNvSpPr>
          <p:nvPr>
            <p:ph type="body" sz="quarter" idx="13" hasCustomPrompt="1"/>
          </p:nvPr>
        </p:nvSpPr>
        <p:spPr>
          <a:xfrm>
            <a:off x="0" y="2139703"/>
            <a:ext cx="7380312" cy="2189187"/>
          </a:xfrm>
          <a:prstGeom prst="rect">
            <a:avLst/>
          </a:prstGeom>
        </p:spPr>
        <p:txBody>
          <a:bodyPr lIns="360000" tIns="0" rIns="0" bIns="0"/>
          <a:lstStyle>
            <a:lvl1pPr marL="0" indent="0">
              <a:buNone/>
              <a:defRPr lang="it-IT" sz="5000" b="1" kern="1200" dirty="0" smtClean="0">
                <a:solidFill>
                  <a:srgbClr val="C00000"/>
                </a:solidFill>
                <a:latin typeface="Corbel" panose="020B0503020204020204" pitchFamily="34" charset="0"/>
                <a:ea typeface="+mn-ea"/>
                <a:cs typeface="+mn-cs"/>
              </a:defRPr>
            </a:lvl1pPr>
            <a:lvl2pPr marL="457189" indent="0">
              <a:buNone/>
              <a:defRPr lang="it-IT" sz="5000" b="1" kern="1200" dirty="0" smtClean="0">
                <a:solidFill>
                  <a:srgbClr val="C00000"/>
                </a:solidFill>
                <a:latin typeface="Corbel" panose="020B0503020204020204" pitchFamily="34" charset="0"/>
                <a:ea typeface="+mn-ea"/>
                <a:cs typeface="+mn-cs"/>
              </a:defRPr>
            </a:lvl2pPr>
            <a:lvl3pPr marL="914378" indent="0">
              <a:buNone/>
              <a:defRPr lang="it-IT" sz="5000" b="1" kern="1200" dirty="0" smtClean="0">
                <a:solidFill>
                  <a:srgbClr val="C00000"/>
                </a:solidFill>
                <a:latin typeface="Corbel" panose="020B0503020204020204" pitchFamily="34" charset="0"/>
                <a:ea typeface="+mn-ea"/>
                <a:cs typeface="+mn-cs"/>
              </a:defRPr>
            </a:lvl3pPr>
            <a:lvl4pPr marL="1371566" indent="0">
              <a:buNone/>
              <a:defRPr lang="it-IT" sz="5000" b="1" kern="1200" dirty="0" smtClean="0">
                <a:solidFill>
                  <a:srgbClr val="C00000"/>
                </a:solidFill>
                <a:latin typeface="Corbel" panose="020B0503020204020204" pitchFamily="34" charset="0"/>
                <a:ea typeface="+mn-ea"/>
                <a:cs typeface="+mn-cs"/>
              </a:defRPr>
            </a:lvl4pPr>
            <a:lvl5pPr marL="1828754" indent="0">
              <a:buNone/>
              <a:defRPr lang="it-IT" sz="5000" b="1" kern="1200" dirty="0">
                <a:solidFill>
                  <a:srgbClr val="C00000"/>
                </a:solidFill>
                <a:latin typeface="Corbel" panose="020B0503020204020204" pitchFamily="34" charset="0"/>
                <a:ea typeface="+mn-ea"/>
                <a:cs typeface="+mn-cs"/>
              </a:defRPr>
            </a:lvl5pPr>
          </a:lstStyle>
          <a:p>
            <a:pPr lvl="0"/>
            <a:r>
              <a:rPr lang="it-IT" dirty="0"/>
              <a:t>Ringraziamenti</a:t>
            </a:r>
          </a:p>
        </p:txBody>
      </p:sp>
      <p:pic>
        <p:nvPicPr>
          <p:cNvPr id="7" name="Immagine 6">
            <a:extLst>
              <a:ext uri="{FF2B5EF4-FFF2-40B4-BE49-F238E27FC236}">
                <a16:creationId xmlns:a16="http://schemas.microsoft.com/office/drawing/2014/main" xmlns="" id="{28EF50C5-2FC0-4A73-990A-F1F8EE01F5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46590"/>
            <a:ext cx="6019800" cy="796910"/>
          </a:xfrm>
          <a:prstGeom prst="rect">
            <a:avLst/>
          </a:prstGeom>
        </p:spPr>
      </p:pic>
    </p:spTree>
    <p:extLst>
      <p:ext uri="{BB962C8B-B14F-4D97-AF65-F5344CB8AC3E}">
        <p14:creationId xmlns:p14="http://schemas.microsoft.com/office/powerpoint/2010/main" val="2848372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79512" y="2571750"/>
            <a:ext cx="8964486" cy="541883"/>
          </a:xfrm>
          <a:prstGeom prst="rect">
            <a:avLst/>
          </a:prstGeom>
        </p:spPr>
        <p:txBody>
          <a:bodyPr lIns="0" tIns="0" rIns="360000" bIns="0"/>
          <a:lstStyle>
            <a:lvl1pPr algn="ctr">
              <a:defRPr sz="2800" b="1" baseline="0">
                <a:solidFill>
                  <a:schemeClr val="tx1">
                    <a:lumMod val="75000"/>
                    <a:lumOff val="25000"/>
                  </a:schemeClr>
                </a:solidFill>
                <a:latin typeface="Corbel" panose="020B0503020204020204" pitchFamily="34" charset="0"/>
              </a:defRPr>
            </a:lvl1pPr>
          </a:lstStyle>
          <a:p>
            <a:r>
              <a:rPr lang="it-IT" dirty="0"/>
              <a:t>Titolo presentazione o evento</a:t>
            </a:r>
          </a:p>
        </p:txBody>
      </p:sp>
      <p:sp>
        <p:nvSpPr>
          <p:cNvPr id="4" name="Segnaposto data 3"/>
          <p:cNvSpPr>
            <a:spLocks noGrp="1"/>
          </p:cNvSpPr>
          <p:nvPr>
            <p:ph type="dt" sz="half" idx="10"/>
          </p:nvPr>
        </p:nvSpPr>
        <p:spPr/>
        <p:txBody>
          <a:bodyPr/>
          <a:lstStyle/>
          <a:p>
            <a:fld id="{173AF95A-C8DB-4C51-9E90-5AE2A41D065D}" type="datetimeFigureOut">
              <a:rPr lang="it-IT" smtClean="0"/>
              <a:t>24/07/2018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CC3EC3-CD38-4D3F-9AF9-E488813A6C82}" type="slidenum">
              <a:rPr lang="it-IT" smtClean="0"/>
              <a:t>‹N›</a:t>
            </a:fld>
            <a:endParaRPr lang="it-IT"/>
          </a:p>
        </p:txBody>
      </p:sp>
      <p:sp>
        <p:nvSpPr>
          <p:cNvPr id="15" name="Segnaposto testo 14"/>
          <p:cNvSpPr>
            <a:spLocks noGrp="1"/>
          </p:cNvSpPr>
          <p:nvPr>
            <p:ph type="body" sz="quarter" idx="14" hasCustomPrompt="1"/>
          </p:nvPr>
        </p:nvSpPr>
        <p:spPr>
          <a:xfrm>
            <a:off x="637927" y="3522042"/>
            <a:ext cx="3790057" cy="273844"/>
          </a:xfrm>
          <a:prstGeom prst="rect">
            <a:avLst/>
          </a:prstGeom>
        </p:spPr>
        <p:txBody>
          <a:bodyPr lIns="0" tIns="0" rIns="720000" bIns="0"/>
          <a:lstStyle>
            <a:lvl1pPr marL="0" indent="0" algn="l">
              <a:buNone/>
              <a:defRPr sz="1500" b="1">
                <a:solidFill>
                  <a:schemeClr val="tx1">
                    <a:lumMod val="50000"/>
                    <a:lumOff val="50000"/>
                  </a:schemeClr>
                </a:solidFill>
                <a:latin typeface="Corbel" panose="020B0503020204020204" pitchFamily="34" charset="0"/>
              </a:defRPr>
            </a:lvl1pPr>
          </a:lstStyle>
          <a:p>
            <a:pPr lvl="0"/>
            <a:r>
              <a:rPr lang="it-IT" dirty="0"/>
              <a:t>Luogo</a:t>
            </a:r>
          </a:p>
        </p:txBody>
      </p:sp>
      <p:sp>
        <p:nvSpPr>
          <p:cNvPr id="16" name="Segnaposto testo 14"/>
          <p:cNvSpPr>
            <a:spLocks noGrp="1"/>
          </p:cNvSpPr>
          <p:nvPr>
            <p:ph type="body" sz="quarter" idx="15" hasCustomPrompt="1"/>
          </p:nvPr>
        </p:nvSpPr>
        <p:spPr>
          <a:xfrm>
            <a:off x="637927" y="3738066"/>
            <a:ext cx="3790057" cy="273844"/>
          </a:xfrm>
          <a:prstGeom prst="rect">
            <a:avLst/>
          </a:prstGeom>
        </p:spPr>
        <p:txBody>
          <a:bodyPr lIns="0" tIns="0" rIns="720000" bIns="0"/>
          <a:lstStyle>
            <a:lvl1pPr marL="0" indent="0" algn="l">
              <a:buNone/>
              <a:defRPr sz="1500" b="0">
                <a:solidFill>
                  <a:schemeClr val="tx1">
                    <a:lumMod val="50000"/>
                    <a:lumOff val="50000"/>
                  </a:schemeClr>
                </a:solidFill>
                <a:latin typeface="Corbel" panose="020B0503020204020204" pitchFamily="34" charset="0"/>
              </a:defRPr>
            </a:lvl1pPr>
          </a:lstStyle>
          <a:p>
            <a:pPr lvl="0"/>
            <a:r>
              <a:rPr lang="it-IT" dirty="0"/>
              <a:t>Data</a:t>
            </a:r>
          </a:p>
        </p:txBody>
      </p:sp>
      <p:sp>
        <p:nvSpPr>
          <p:cNvPr id="19" name="Segnaposto testo 14">
            <a:extLst>
              <a:ext uri="{FF2B5EF4-FFF2-40B4-BE49-F238E27FC236}">
                <a16:creationId xmlns:a16="http://schemas.microsoft.com/office/drawing/2014/main" xmlns="" id="{C1381035-DC24-4852-A754-D557CF411CB0}"/>
              </a:ext>
            </a:extLst>
          </p:cNvPr>
          <p:cNvSpPr>
            <a:spLocks noGrp="1"/>
          </p:cNvSpPr>
          <p:nvPr>
            <p:ph type="body" sz="quarter" idx="16" hasCustomPrompt="1"/>
          </p:nvPr>
        </p:nvSpPr>
        <p:spPr>
          <a:xfrm>
            <a:off x="5174431" y="3522042"/>
            <a:ext cx="3790057" cy="273844"/>
          </a:xfrm>
          <a:prstGeom prst="rect">
            <a:avLst/>
          </a:prstGeom>
        </p:spPr>
        <p:txBody>
          <a:bodyPr lIns="0" tIns="0" rIns="720000" bIns="0"/>
          <a:lstStyle>
            <a:lvl1pPr marL="0" indent="0" algn="r">
              <a:buNone/>
              <a:defRPr sz="1500" b="1">
                <a:solidFill>
                  <a:schemeClr val="tx1">
                    <a:lumMod val="50000"/>
                    <a:lumOff val="50000"/>
                  </a:schemeClr>
                </a:solidFill>
                <a:latin typeface="Corbel" panose="020B0503020204020204" pitchFamily="34" charset="0"/>
              </a:defRPr>
            </a:lvl1pPr>
          </a:lstStyle>
          <a:p>
            <a:pPr lvl="0"/>
            <a:r>
              <a:rPr lang="it-IT" dirty="0"/>
              <a:t>Nome Cognome</a:t>
            </a:r>
          </a:p>
        </p:txBody>
      </p:sp>
      <p:sp>
        <p:nvSpPr>
          <p:cNvPr id="20" name="Segnaposto testo 14">
            <a:extLst>
              <a:ext uri="{FF2B5EF4-FFF2-40B4-BE49-F238E27FC236}">
                <a16:creationId xmlns:a16="http://schemas.microsoft.com/office/drawing/2014/main" xmlns="" id="{132E457C-57E1-4314-ABB6-1B8E18F2A79D}"/>
              </a:ext>
            </a:extLst>
          </p:cNvPr>
          <p:cNvSpPr>
            <a:spLocks noGrp="1"/>
          </p:cNvSpPr>
          <p:nvPr>
            <p:ph type="body" sz="quarter" idx="17" hasCustomPrompt="1"/>
          </p:nvPr>
        </p:nvSpPr>
        <p:spPr>
          <a:xfrm>
            <a:off x="5174431" y="3746017"/>
            <a:ext cx="3790057" cy="273844"/>
          </a:xfrm>
          <a:prstGeom prst="rect">
            <a:avLst/>
          </a:prstGeom>
        </p:spPr>
        <p:txBody>
          <a:bodyPr lIns="0" tIns="0" rIns="720000" bIns="0"/>
          <a:lstStyle>
            <a:lvl1pPr marL="0" indent="0" algn="r">
              <a:buNone/>
              <a:defRPr sz="1500" b="0">
                <a:solidFill>
                  <a:schemeClr val="tx1">
                    <a:lumMod val="50000"/>
                    <a:lumOff val="50000"/>
                  </a:schemeClr>
                </a:solidFill>
                <a:latin typeface="Corbel" panose="020B0503020204020204" pitchFamily="34" charset="0"/>
              </a:defRPr>
            </a:lvl1pPr>
          </a:lstStyle>
          <a:p>
            <a:pPr lvl="0"/>
            <a:r>
              <a:rPr lang="it-IT" dirty="0"/>
              <a:t>@</a:t>
            </a:r>
            <a:r>
              <a:rPr lang="it-IT" dirty="0" err="1"/>
              <a:t>account_twitter</a:t>
            </a:r>
            <a:endParaRPr lang="it-IT" dirty="0"/>
          </a:p>
        </p:txBody>
      </p:sp>
    </p:spTree>
    <p:extLst>
      <p:ext uri="{BB962C8B-B14F-4D97-AF65-F5344CB8AC3E}">
        <p14:creationId xmlns:p14="http://schemas.microsoft.com/office/powerpoint/2010/main" val="173947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383464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1520" y="915566"/>
            <a:ext cx="3213993" cy="871537"/>
          </a:xfrm>
          <a:prstGeom prst="rect">
            <a:avLst/>
          </a:prstGeom>
        </p:spPr>
        <p:txBody>
          <a:bodyPr anchor="b"/>
          <a:lstStyle>
            <a:lvl1pPr algn="l">
              <a:defRPr sz="1600" b="1">
                <a:solidFill>
                  <a:schemeClr val="tx2"/>
                </a:solidFill>
              </a:defRPr>
            </a:lvl1pPr>
          </a:lstStyle>
          <a:p>
            <a:r>
              <a:rPr lang="it-IT" dirty="0"/>
              <a:t>Fare clic per modificare lo stile del titolo</a:t>
            </a:r>
          </a:p>
        </p:txBody>
      </p:sp>
      <p:sp>
        <p:nvSpPr>
          <p:cNvPr id="3" name="Segnaposto contenuto 2"/>
          <p:cNvSpPr>
            <a:spLocks noGrp="1"/>
          </p:cNvSpPr>
          <p:nvPr>
            <p:ph idx="1"/>
          </p:nvPr>
        </p:nvSpPr>
        <p:spPr>
          <a:xfrm>
            <a:off x="3575050" y="915566"/>
            <a:ext cx="5317430" cy="3678659"/>
          </a:xfrm>
          <a:prstGeom prst="rect">
            <a:avLst/>
          </a:prstGeo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251520" y="1787103"/>
            <a:ext cx="3213993" cy="2800871"/>
          </a:xfrm>
          <a:prstGeom prst="rect">
            <a:avLst/>
          </a:prstGeom>
        </p:spPr>
        <p:txBody>
          <a:bodyPr/>
          <a:lstStyle>
            <a:lvl1pPr marL="0" indent="0">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stili del testo dello schema</a:t>
            </a:r>
          </a:p>
        </p:txBody>
      </p:sp>
      <p:sp>
        <p:nvSpPr>
          <p:cNvPr id="8"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286633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1520" y="3600450"/>
            <a:ext cx="8640960" cy="425450"/>
          </a:xfrm>
          <a:prstGeom prst="rect">
            <a:avLst/>
          </a:prstGeom>
        </p:spPr>
        <p:txBody>
          <a:bodyPr anchor="b"/>
          <a:lstStyle>
            <a:lvl1pPr algn="l">
              <a:defRPr sz="2000" b="1">
                <a:solidFill>
                  <a:schemeClr val="tx2"/>
                </a:solidFill>
              </a:defRPr>
            </a:lvl1pPr>
          </a:lstStyle>
          <a:p>
            <a:r>
              <a:rPr lang="it-IT" dirty="0"/>
              <a:t>Fare clic per modificare lo stile del titolo</a:t>
            </a:r>
          </a:p>
        </p:txBody>
      </p:sp>
      <p:sp>
        <p:nvSpPr>
          <p:cNvPr id="3" name="Segnaposto immagine 2"/>
          <p:cNvSpPr>
            <a:spLocks noGrp="1"/>
          </p:cNvSpPr>
          <p:nvPr>
            <p:ph type="pic" idx="1"/>
          </p:nvPr>
        </p:nvSpPr>
        <p:spPr>
          <a:xfrm>
            <a:off x="0" y="915566"/>
            <a:ext cx="9144000" cy="2630908"/>
          </a:xfrm>
          <a:prstGeom prst="rect">
            <a:avLst/>
          </a:prstGeo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51520" y="4025900"/>
            <a:ext cx="864096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Segnaposto testo 7"/>
          <p:cNvSpPr>
            <a:spLocks noGrp="1"/>
          </p:cNvSpPr>
          <p:nvPr>
            <p:ph type="body" sz="quarter" idx="13" hasCustomPrompt="1"/>
          </p:nvPr>
        </p:nvSpPr>
        <p:spPr>
          <a:xfrm>
            <a:off x="0" y="0"/>
            <a:ext cx="7596188" cy="771525"/>
          </a:xfrm>
          <a:prstGeom prst="rect">
            <a:avLst/>
          </a:prstGeom>
        </p:spPr>
        <p:txBody>
          <a:bodyPr lIns="288000" tIns="180000" rIns="0" bIns="0"/>
          <a:lstStyle>
            <a:lvl1pPr marL="0" indent="0">
              <a:buNone/>
              <a:defRPr sz="3000" b="1">
                <a:solidFill>
                  <a:schemeClr val="tx1">
                    <a:lumMod val="85000"/>
                    <a:lumOff val="15000"/>
                  </a:schemeClr>
                </a:solidFill>
                <a:latin typeface="Corbel" panose="020B0503020204020204" pitchFamily="34" charset="0"/>
              </a:defRPr>
            </a:lvl1pPr>
          </a:lstStyle>
          <a:p>
            <a:pPr lvl="0"/>
            <a:r>
              <a:rPr lang="it-IT" dirty="0"/>
              <a:t>Titolo slide</a:t>
            </a:r>
          </a:p>
        </p:txBody>
      </p:sp>
    </p:spTree>
    <p:extLst>
      <p:ext uri="{BB962C8B-B14F-4D97-AF65-F5344CB8AC3E}">
        <p14:creationId xmlns:p14="http://schemas.microsoft.com/office/powerpoint/2010/main" val="404460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64.xml"/><Relationship Id="rId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7.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1AF7C58-D9B9-4B3E-BBC4-662B568FE63B}" type="slidenum">
              <a:rPr lang="it-IT" smtClean="0"/>
              <a:t>‹N›</a:t>
            </a:fld>
            <a:endParaRPr lang="it-IT"/>
          </a:p>
        </p:txBody>
      </p:sp>
      <p:pic>
        <p:nvPicPr>
          <p:cNvPr id="7" name="Immagine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543800" y="1"/>
            <a:ext cx="1600199" cy="652462"/>
          </a:xfrm>
          <a:prstGeom prst="rect">
            <a:avLst/>
          </a:prstGeom>
        </p:spPr>
      </p:pic>
      <p:sp>
        <p:nvSpPr>
          <p:cNvPr id="8" name="Rettangolo 7"/>
          <p:cNvSpPr/>
          <p:nvPr userDrawn="1"/>
        </p:nvSpPr>
        <p:spPr>
          <a:xfrm flipV="1">
            <a:off x="0" y="774000"/>
            <a:ext cx="9144000" cy="36000"/>
          </a:xfrm>
          <a:prstGeom prst="rect">
            <a:avLst/>
          </a:prstGeom>
          <a:gradFill>
            <a:gsLst>
              <a:gs pos="0">
                <a:srgbClr val="C00000"/>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7982145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9" r:id="rId12"/>
    <p:sldLayoutId id="214748377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3AF95A-C8DB-4C51-9E90-5AE2A41D065D}" type="datetimeFigureOut">
              <a:rPr lang="it-IT" smtClean="0"/>
              <a:t>24/07/2018</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ACC3EC3-CD38-4D3F-9AF9-E488813A6C82}" type="slidenum">
              <a:rPr lang="it-IT" smtClean="0"/>
              <a:t>‹N›</a:t>
            </a:fld>
            <a:endParaRPr lang="it-IT"/>
          </a:p>
        </p:txBody>
      </p:sp>
      <p:pic>
        <p:nvPicPr>
          <p:cNvPr id="13" name="Immagine 12">
            <a:extLst>
              <a:ext uri="{FF2B5EF4-FFF2-40B4-BE49-F238E27FC236}">
                <a16:creationId xmlns:a16="http://schemas.microsoft.com/office/drawing/2014/main" xmlns="" id="{59FCC8C1-15A5-4316-88F2-1CE40989A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843"/>
            <a:ext cx="9144000" cy="1463040"/>
          </a:xfrm>
          <a:prstGeom prst="rect">
            <a:avLst/>
          </a:prstGeom>
        </p:spPr>
      </p:pic>
      <p:pic>
        <p:nvPicPr>
          <p:cNvPr id="15" name="Immagine 14">
            <a:extLst>
              <a:ext uri="{FF2B5EF4-FFF2-40B4-BE49-F238E27FC236}">
                <a16:creationId xmlns:a16="http://schemas.microsoft.com/office/drawing/2014/main" xmlns="" id="{996C4592-2882-44F1-8488-40E426DA2B9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413"/>
          <a:stretch/>
        </p:blipFill>
        <p:spPr>
          <a:xfrm>
            <a:off x="3218478" y="4082758"/>
            <a:ext cx="5658563" cy="771232"/>
          </a:xfrm>
          <a:prstGeom prst="rect">
            <a:avLst/>
          </a:prstGeom>
        </p:spPr>
      </p:pic>
    </p:spTree>
    <p:extLst>
      <p:ext uri="{BB962C8B-B14F-4D97-AF65-F5344CB8AC3E}">
        <p14:creationId xmlns:p14="http://schemas.microsoft.com/office/powerpoint/2010/main" val="3780379486"/>
      </p:ext>
    </p:extLst>
  </p:cSld>
  <p:clrMap bg1="lt1" tx1="dk1" bg2="lt2" tx2="dk2" accent1="accent1" accent2="accent2" accent3="accent3" accent4="accent4" accent5="accent5" accent6="accent6" hlink="hlink" folHlink="folHlink"/>
  <p:sldLayoutIdLst>
    <p:sldLayoutId id="21474837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756">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2A25A28-0BC1-4F7F-9A5F-BD9066110548}" type="slidenum">
              <a:rPr lang="it-IT" smtClean="0"/>
              <a:t>‹N›</a:t>
            </a:fld>
            <a:endParaRPr lang="it-IT"/>
          </a:p>
        </p:txBody>
      </p:sp>
      <p:sp>
        <p:nvSpPr>
          <p:cNvPr id="7" name="Rettangolo 6"/>
          <p:cNvSpPr/>
          <p:nvPr userDrawn="1"/>
        </p:nvSpPr>
        <p:spPr>
          <a:xfrm>
            <a:off x="0" y="0"/>
            <a:ext cx="9144000" cy="5145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noFill/>
              </a:ln>
            </a:endParaRPr>
          </a:p>
        </p:txBody>
      </p:sp>
    </p:spTree>
    <p:extLst>
      <p:ext uri="{BB962C8B-B14F-4D97-AF65-F5344CB8AC3E}">
        <p14:creationId xmlns:p14="http://schemas.microsoft.com/office/powerpoint/2010/main" val="1749561516"/>
      </p:ext>
    </p:extLst>
  </p:cSld>
  <p:clrMap bg1="lt1" tx1="dk1" bg2="lt2" tx2="dk2" accent1="accent1" accent2="accent2" accent3="accent3" accent4="accent4" accent5="accent5" accent6="accent6" hlink="hlink" folHlink="folHlink"/>
  <p:sldLayoutIdLst>
    <p:sldLayoutId id="2147483697" r:id="rId1"/>
    <p:sldLayoutId id="2147483719" r:id="rId2"/>
    <p:sldLayoutId id="2147483720"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2A25A28-0BC1-4F7F-9A5F-BD9066110548}" type="slidenum">
              <a:rPr lang="it-IT" smtClean="0"/>
              <a:t>‹N›</a:t>
            </a:fld>
            <a:endParaRPr lang="it-IT"/>
          </a:p>
        </p:txBody>
      </p:sp>
      <p:sp>
        <p:nvSpPr>
          <p:cNvPr id="10" name="Rettangolo 9"/>
          <p:cNvSpPr/>
          <p:nvPr userDrawn="1"/>
        </p:nvSpPr>
        <p:spPr>
          <a:xfrm>
            <a:off x="0" y="0"/>
            <a:ext cx="9144000" cy="5145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noFill/>
              </a:ln>
            </a:endParaRPr>
          </a:p>
        </p:txBody>
      </p:sp>
    </p:spTree>
    <p:extLst>
      <p:ext uri="{BB962C8B-B14F-4D97-AF65-F5344CB8AC3E}">
        <p14:creationId xmlns:p14="http://schemas.microsoft.com/office/powerpoint/2010/main" val="4010657732"/>
      </p:ext>
    </p:extLst>
  </p:cSld>
  <p:clrMap bg1="lt1" tx1="dk1" bg2="lt2" tx2="dk2" accent1="accent1" accent2="accent2" accent3="accent3" accent4="accent4" accent5="accent5" accent6="accent6" hlink="hlink" folHlink="folHlink"/>
  <p:sldLayoutIdLst>
    <p:sldLayoutId id="2147483661" r:id="rId1"/>
    <p:sldLayoutId id="2147483717" r:id="rId2"/>
    <p:sldLayoutId id="214748371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p:cNvSpPr/>
          <p:nvPr userDrawn="1"/>
        </p:nvSpPr>
        <p:spPr>
          <a:xfrm>
            <a:off x="0" y="0"/>
            <a:ext cx="9144000" cy="5145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noFill/>
              </a:ln>
            </a:endParaRPr>
          </a:p>
        </p:txBody>
      </p:sp>
    </p:spTree>
    <p:extLst>
      <p:ext uri="{BB962C8B-B14F-4D97-AF65-F5344CB8AC3E}">
        <p14:creationId xmlns:p14="http://schemas.microsoft.com/office/powerpoint/2010/main" val="3648472173"/>
      </p:ext>
    </p:extLst>
  </p:cSld>
  <p:clrMap bg1="lt1" tx1="dk1" bg2="lt2" tx2="dk2" accent1="accent1" accent2="accent2" accent3="accent3" accent4="accent4" accent5="accent5" accent6="accent6" hlink="hlink" folHlink="folHlink"/>
  <p:sldLayoutIdLst>
    <p:sldLayoutId id="2147483685" r:id="rId1"/>
    <p:sldLayoutId id="2147483718" r:id="rId2"/>
    <p:sldLayoutId id="214748368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19BFD3B-A6B8-4186-A439-C0A5C55AD22A}" type="slidenum">
              <a:rPr lang="it-IT" smtClean="0"/>
              <a:t>‹N›</a:t>
            </a:fld>
            <a:endParaRPr lang="it-IT"/>
          </a:p>
        </p:txBody>
      </p:sp>
      <p:pic>
        <p:nvPicPr>
          <p:cNvPr id="7" name="Immagine 6"/>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rot="10800000">
            <a:off x="6143625" y="0"/>
            <a:ext cx="3000375" cy="5143500"/>
          </a:xfrm>
          <a:prstGeom prst="rect">
            <a:avLst/>
          </a:prstGeom>
        </p:spPr>
      </p:pic>
    </p:spTree>
    <p:extLst>
      <p:ext uri="{BB962C8B-B14F-4D97-AF65-F5344CB8AC3E}">
        <p14:creationId xmlns:p14="http://schemas.microsoft.com/office/powerpoint/2010/main" val="1630702767"/>
      </p:ext>
    </p:extLst>
  </p:cSld>
  <p:clrMap bg1="lt1" tx1="dk1" bg2="lt2" tx2="dk2" accent1="accent1" accent2="accent2" accent3="accent3" accent4="accent4" accent5="accent5" accent6="accent6" hlink="hlink" folHlink="folHlink"/>
  <p:sldLayoutIdLst>
    <p:sldLayoutId id="2147483673"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FE4D86C-4AB4-40F9-A857-5A04DA3E42B0}" type="datetimeFigureOut">
              <a:rPr lang="it-IT" smtClean="0"/>
              <a:t>24/07/2018</a:t>
            </a:fld>
            <a:endParaRPr lang="it-IT"/>
          </a:p>
        </p:txBody>
      </p:sp>
      <p:sp>
        <p:nvSpPr>
          <p:cNvPr id="5" name="Segnaposto piè di pagina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2A25A28-0BC1-4F7F-9A5F-BD9066110548}" type="slidenum">
              <a:rPr lang="it-IT" smtClean="0"/>
              <a:t>‹N›</a:t>
            </a:fld>
            <a:endParaRPr lang="it-IT"/>
          </a:p>
        </p:txBody>
      </p:sp>
      <p:sp>
        <p:nvSpPr>
          <p:cNvPr id="7" name="Rettangolo 6"/>
          <p:cNvSpPr/>
          <p:nvPr userDrawn="1"/>
        </p:nvSpPr>
        <p:spPr>
          <a:xfrm>
            <a:off x="0" y="0"/>
            <a:ext cx="9144000" cy="5145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noFill/>
              </a:ln>
            </a:endParaRPr>
          </a:p>
        </p:txBody>
      </p:sp>
    </p:spTree>
    <p:extLst>
      <p:ext uri="{BB962C8B-B14F-4D97-AF65-F5344CB8AC3E}">
        <p14:creationId xmlns:p14="http://schemas.microsoft.com/office/powerpoint/2010/main" val="287672197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5F89A2F-9B0A-4586-8ABB-5AE2FD40A4B5}" type="datetimeFigureOut">
              <a:rPr lang="it-IT" smtClean="0"/>
              <a:t>24/07/2018</a:t>
            </a:fld>
            <a:endParaRPr lang="it-IT"/>
          </a:p>
        </p:txBody>
      </p:sp>
      <p:sp>
        <p:nvSpPr>
          <p:cNvPr id="5" name="Segnaposto piè di pagina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1AF7C58-D9B9-4B3E-BBC4-662B568FE63B}" type="slidenum">
              <a:rPr lang="it-IT" smtClean="0"/>
              <a:t>‹N›</a:t>
            </a:fld>
            <a:endParaRPr lang="it-IT"/>
          </a:p>
        </p:txBody>
      </p:sp>
      <p:pic>
        <p:nvPicPr>
          <p:cNvPr id="7" name="Immagin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43800" y="1"/>
            <a:ext cx="1600199" cy="652462"/>
          </a:xfrm>
          <a:prstGeom prst="rect">
            <a:avLst/>
          </a:prstGeom>
        </p:spPr>
      </p:pic>
      <p:sp>
        <p:nvSpPr>
          <p:cNvPr id="8" name="Rettangolo 7"/>
          <p:cNvSpPr/>
          <p:nvPr userDrawn="1"/>
        </p:nvSpPr>
        <p:spPr>
          <a:xfrm flipV="1">
            <a:off x="0" y="774000"/>
            <a:ext cx="9144000" cy="36000"/>
          </a:xfrm>
          <a:prstGeom prst="rect">
            <a:avLst/>
          </a:prstGeom>
          <a:gradFill>
            <a:gsLst>
              <a:gs pos="0">
                <a:srgbClr val="C00000"/>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828638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5EC4F6-EFEF-40FD-BB7B-774ADD422CEC}" type="datetimeFigureOut">
              <a:rPr lang="it-IT" smtClean="0"/>
              <a:t>24/07/2018</a:t>
            </a:fld>
            <a:endParaRPr lang="it-IT"/>
          </a:p>
        </p:txBody>
      </p:sp>
      <p:sp>
        <p:nvSpPr>
          <p:cNvPr id="5" name="Segnaposto piè di pagina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AD0B9ED-B208-4441-9FDB-6A690FEA0502}" type="slidenum">
              <a:rPr lang="it-IT" smtClean="0"/>
              <a:t>‹N›</a:t>
            </a:fld>
            <a:endParaRPr lang="it-IT"/>
          </a:p>
        </p:txBody>
      </p:sp>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6143625" y="0"/>
            <a:ext cx="3000375" cy="5143500"/>
          </a:xfrm>
          <a:prstGeom prst="rect">
            <a:avLst/>
          </a:prstGeom>
        </p:spPr>
      </p:pic>
    </p:spTree>
    <p:extLst>
      <p:ext uri="{BB962C8B-B14F-4D97-AF65-F5344CB8AC3E}">
        <p14:creationId xmlns:p14="http://schemas.microsoft.com/office/powerpoint/2010/main" val="4278840901"/>
      </p:ext>
    </p:extLst>
  </p:cSld>
  <p:clrMap bg1="lt1" tx1="dk1" bg2="lt2" tx2="dk2" accent1="accent1" accent2="accent2" accent3="accent3" accent4="accent4" accent5="accent5" accent6="accent6" hlink="hlink" folHlink="folHlink"/>
  <p:sldLayoutIdLst>
    <p:sldLayoutId id="21474837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1AF7C58-D9B9-4B3E-BBC4-662B568FE63B}" type="slidenum">
              <a:rPr lang="it-IT" smtClean="0"/>
              <a:t>‹N›</a:t>
            </a:fld>
            <a:endParaRPr lang="it-IT"/>
          </a:p>
        </p:txBody>
      </p:sp>
      <p:pic>
        <p:nvPicPr>
          <p:cNvPr id="7" name="Immagine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543801" y="2"/>
            <a:ext cx="1600199" cy="652462"/>
          </a:xfrm>
          <a:prstGeom prst="rect">
            <a:avLst/>
          </a:prstGeom>
        </p:spPr>
      </p:pic>
      <p:sp>
        <p:nvSpPr>
          <p:cNvPr id="8" name="Rettangolo 7"/>
          <p:cNvSpPr/>
          <p:nvPr userDrawn="1"/>
        </p:nvSpPr>
        <p:spPr>
          <a:xfrm flipV="1">
            <a:off x="0" y="774000"/>
            <a:ext cx="9144000" cy="36000"/>
          </a:xfrm>
          <a:prstGeom prst="rect">
            <a:avLst/>
          </a:prstGeom>
          <a:gradFill>
            <a:gsLst>
              <a:gs pos="0">
                <a:srgbClr val="C00000"/>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Tree>
    <p:extLst>
      <p:ext uri="{BB962C8B-B14F-4D97-AF65-F5344CB8AC3E}">
        <p14:creationId xmlns:p14="http://schemas.microsoft.com/office/powerpoint/2010/main" val="196902017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hf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xmlns="" id="{1E55163F-9A73-4DD1-A32B-EC5F912A9A97}"/>
              </a:ext>
            </a:extLst>
          </p:cNvPr>
          <p:cNvSpPr>
            <a:spLocks noGrp="1"/>
          </p:cNvSpPr>
          <p:nvPr>
            <p:ph type="ctrTitle"/>
          </p:nvPr>
        </p:nvSpPr>
        <p:spPr>
          <a:xfrm>
            <a:off x="251522" y="2427734"/>
            <a:ext cx="8892478" cy="541883"/>
          </a:xfrm>
        </p:spPr>
        <p:txBody>
          <a:bodyPr/>
          <a:lstStyle/>
          <a:p>
            <a:r>
              <a:rPr lang="it-IT" sz="4000" dirty="0" smtClean="0"/>
              <a:t>IMPRESA 4.0</a:t>
            </a:r>
            <a:endParaRPr lang="it-IT" sz="4000" dirty="0"/>
          </a:p>
        </p:txBody>
      </p:sp>
    </p:spTree>
    <p:extLst>
      <p:ext uri="{BB962C8B-B14F-4D97-AF65-F5344CB8AC3E}">
        <p14:creationId xmlns:p14="http://schemas.microsoft.com/office/powerpoint/2010/main" val="321000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xmlns="" id="{0D0977A2-71DE-45CA-A4C8-AE827F011995}"/>
              </a:ext>
            </a:extLst>
          </p:cNvPr>
          <p:cNvSpPr/>
          <p:nvPr/>
        </p:nvSpPr>
        <p:spPr>
          <a:xfrm>
            <a:off x="0" y="827314"/>
            <a:ext cx="2411760" cy="39205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 Placeholder 1"/>
          <p:cNvSpPr>
            <a:spLocks noGrp="1"/>
          </p:cNvSpPr>
          <p:nvPr>
            <p:ph type="body" sz="quarter" idx="13"/>
          </p:nvPr>
        </p:nvSpPr>
        <p:spPr>
          <a:xfrm>
            <a:off x="0" y="0"/>
            <a:ext cx="7596188" cy="771525"/>
          </a:xfrm>
        </p:spPr>
        <p:txBody>
          <a:bodyPr/>
          <a:lstStyle/>
          <a:p>
            <a:r>
              <a:rPr lang="it-IT" sz="2000" dirty="0"/>
              <a:t>ACRONIMO – 3D Gage</a:t>
            </a:r>
            <a:endParaRPr lang="en-GB" sz="2000" dirty="0"/>
          </a:p>
        </p:txBody>
      </p:sp>
      <p:sp>
        <p:nvSpPr>
          <p:cNvPr id="5" name="Segnaposto contenuto 2"/>
          <p:cNvSpPr txBox="1">
            <a:spLocks/>
          </p:cNvSpPr>
          <p:nvPr/>
        </p:nvSpPr>
        <p:spPr>
          <a:xfrm>
            <a:off x="5940164" y="843557"/>
            <a:ext cx="3130706" cy="2664293"/>
          </a:xfrm>
          <a:prstGeom prst="rect">
            <a:avLst/>
          </a:prstGeom>
        </p:spPr>
        <p:txBody>
          <a:bodyPr>
            <a:noAutofit/>
          </a:bodyPr>
          <a:lstStyle>
            <a:lvl1pPr marL="342900" indent="-342900" algn="l" defTabSz="914400" rtl="0" eaLnBrk="1" latinLnBrk="0" hangingPunct="1">
              <a:spcBef>
                <a:spcPct val="20000"/>
              </a:spcBef>
              <a:buFont typeface="Wingdings" pitchFamily="2" charset="2"/>
              <a:buChar char="§"/>
              <a:defRPr lang="it-IT" sz="28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Calibri" pitchFamily="34" charset="0"/>
              <a:buChar char="»"/>
              <a:defRPr lang="it-IT"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lang="it-IT"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it-IT"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defTabSz="914400" rtl="0" eaLnBrk="1" fontAlgn="auto" latinLnBrk="0" hangingPunct="1">
              <a:lnSpc>
                <a:spcPct val="100000"/>
              </a:lnSpc>
              <a:spcBef>
                <a:spcPct val="20000"/>
              </a:spcBef>
              <a:spcAft>
                <a:spcPts val="0"/>
              </a:spcAft>
              <a:buClrTx/>
              <a:buSzTx/>
              <a:buNone/>
              <a:tabLst/>
              <a:defRPr/>
            </a:pPr>
            <a:r>
              <a:rPr kumimoji="0" lang="en-US" sz="1600" b="0" i="0" u="none" strike="noStrike" kern="1200" cap="none" spc="0" normalizeH="0" baseline="0" noProof="0" dirty="0" err="1">
                <a:ln>
                  <a:noFill/>
                </a:ln>
                <a:solidFill>
                  <a:srgbClr val="30999D"/>
                </a:solidFill>
                <a:effectLst/>
                <a:uLnTx/>
                <a:uFillTx/>
                <a:latin typeface="Corbel"/>
                <a:ea typeface="+mn-ea"/>
                <a:cs typeface="+mn-cs"/>
              </a:rPr>
              <a:t>Obiettivo</a:t>
            </a:r>
            <a:r>
              <a:rPr kumimoji="0" lang="en-US" sz="1600" b="0" i="0" u="none" strike="noStrike" kern="1200" cap="none" spc="0" normalizeH="0" baseline="0" noProof="0" dirty="0">
                <a:ln>
                  <a:noFill/>
                </a:ln>
                <a:solidFill>
                  <a:srgbClr val="30999D"/>
                </a:solidFill>
                <a:effectLst/>
                <a:uLnTx/>
                <a:uFillTx/>
                <a:latin typeface="Corbel"/>
                <a:ea typeface="+mn-ea"/>
                <a:cs typeface="+mn-cs"/>
              </a:rPr>
              <a:t> </a:t>
            </a:r>
          </a:p>
          <a:p>
            <a:pPr marL="0" indent="0">
              <a:buNone/>
            </a:pPr>
            <a:r>
              <a:rPr lang="it-IT" sz="1200" dirty="0"/>
              <a:t>Il progetto 3D GAGE nasce da un'analisi congiunta delle attuali richieste del mercato dell'industria meccanica. </a:t>
            </a:r>
            <a:endParaRPr lang="it-IT" sz="1600" dirty="0"/>
          </a:p>
          <a:p>
            <a:pPr marL="0" indent="0">
              <a:buNone/>
            </a:pPr>
            <a:r>
              <a:rPr lang="it-IT" sz="1200" dirty="0"/>
              <a:t>In particolare si è cercato di fornire una risposta ai settori dell'industria </a:t>
            </a:r>
            <a:r>
              <a:rPr lang="it-IT" sz="1200" dirty="0" err="1"/>
              <a:t>automotive</a:t>
            </a:r>
            <a:r>
              <a:rPr lang="it-IT" sz="1200" dirty="0"/>
              <a:t> e </a:t>
            </a:r>
            <a:r>
              <a:rPr lang="it-IT" sz="1200" dirty="0" err="1"/>
              <a:t>aerospace</a:t>
            </a:r>
            <a:r>
              <a:rPr lang="it-IT" sz="1200" dirty="0"/>
              <a:t>, i quali necessitano di mezzi di controllo personalizzati realizzati in tempi ristretti e i cui dati misurati vengano incanalati nelle reti informatiche interne ed esterne.</a:t>
            </a:r>
            <a:endParaRPr lang="it-IT" sz="3600" dirty="0"/>
          </a:p>
        </p:txBody>
      </p:sp>
      <p:sp>
        <p:nvSpPr>
          <p:cNvPr id="6" name="Segnaposto contenuto 2"/>
          <p:cNvSpPr txBox="1">
            <a:spLocks/>
          </p:cNvSpPr>
          <p:nvPr/>
        </p:nvSpPr>
        <p:spPr>
          <a:xfrm>
            <a:off x="187642" y="1865313"/>
            <a:ext cx="1993454" cy="2734656"/>
          </a:xfrm>
          <a:prstGeom prst="rect">
            <a:avLst/>
          </a:prstGeom>
        </p:spPr>
        <p:txBody>
          <a:bodyPr>
            <a:noAutofit/>
          </a:bodyPr>
          <a:lstStyle>
            <a:lvl1pPr marL="342900" indent="-342900" algn="l" defTabSz="914400" rtl="0" eaLnBrk="1" latinLnBrk="0" hangingPunct="1">
              <a:spcBef>
                <a:spcPct val="20000"/>
              </a:spcBef>
              <a:buFont typeface="Wingdings" pitchFamily="2" charset="2"/>
              <a:buChar char="§"/>
              <a:defRPr lang="it-IT" sz="28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Calibri" pitchFamily="34" charset="0"/>
              <a:buChar char="»"/>
              <a:defRPr lang="it-IT"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lang="it-IT"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it-IT"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spcAft>
                <a:spcPts val="600"/>
              </a:spcAft>
              <a:buNone/>
              <a:defRPr/>
            </a:pPr>
            <a:r>
              <a:rPr lang="en-US" sz="1200" dirty="0">
                <a:solidFill>
                  <a:srgbClr val="2F2F2F">
                    <a:lumMod val="75000"/>
                    <a:lumOff val="25000"/>
                  </a:srgbClr>
                </a:solidFill>
                <a:latin typeface="Corbel"/>
              </a:rPr>
              <a:t>Partner</a:t>
            </a:r>
            <a:r>
              <a:rPr lang="en-US" sz="1200" b="0" dirty="0">
                <a:solidFill>
                  <a:srgbClr val="2F2F2F">
                    <a:lumMod val="75000"/>
                    <a:lumOff val="25000"/>
                  </a:srgbClr>
                </a:solidFill>
              </a:rPr>
              <a:t>: Skorpion Engineering srl, Pro Design srl, </a:t>
            </a:r>
            <a:r>
              <a:rPr lang="en-US" sz="1200" b="0" dirty="0" err="1">
                <a:solidFill>
                  <a:srgbClr val="2F2F2F">
                    <a:lumMod val="75000"/>
                    <a:lumOff val="25000"/>
                  </a:srgbClr>
                </a:solidFill>
              </a:rPr>
              <a:t>Icona</a:t>
            </a:r>
            <a:r>
              <a:rPr lang="en-US" sz="1200" b="0" dirty="0">
                <a:solidFill>
                  <a:srgbClr val="2F2F2F">
                    <a:lumMod val="75000"/>
                    <a:lumOff val="25000"/>
                  </a:srgbClr>
                </a:solidFill>
              </a:rPr>
              <a:t> STC srl (PMI </a:t>
            </a:r>
            <a:r>
              <a:rPr lang="en-US" sz="1200" b="0" dirty="0" err="1">
                <a:solidFill>
                  <a:srgbClr val="2F2F2F">
                    <a:lumMod val="75000"/>
                    <a:lumOff val="25000"/>
                  </a:srgbClr>
                </a:solidFill>
              </a:rPr>
              <a:t>Innovativa</a:t>
            </a:r>
            <a:r>
              <a:rPr lang="en-US" sz="1200" b="0" dirty="0">
                <a:solidFill>
                  <a:srgbClr val="2F2F2F">
                    <a:lumMod val="75000"/>
                    <a:lumOff val="25000"/>
                  </a:srgbClr>
                </a:solidFill>
              </a:rPr>
              <a:t>)</a:t>
            </a:r>
          </a:p>
          <a:p>
            <a:pPr marL="0" lvl="0" indent="0">
              <a:spcBef>
                <a:spcPts val="0"/>
              </a:spcBef>
              <a:spcAft>
                <a:spcPts val="600"/>
              </a:spcAft>
              <a:buNone/>
              <a:defRPr/>
            </a:pPr>
            <a:r>
              <a:rPr lang="it-IT" sz="1200" dirty="0">
                <a:solidFill>
                  <a:srgbClr val="2F2F2F">
                    <a:lumMod val="75000"/>
                    <a:lumOff val="25000"/>
                  </a:srgbClr>
                </a:solidFill>
                <a:latin typeface="Corbel"/>
              </a:rPr>
              <a:t>OR/PMI Innovative</a:t>
            </a:r>
            <a:r>
              <a:rPr lang="it-IT" sz="1200" b="0" dirty="0">
                <a:solidFill>
                  <a:srgbClr val="2F2F2F">
                    <a:lumMod val="75000"/>
                    <a:lumOff val="25000"/>
                  </a:srgbClr>
                </a:solidFill>
                <a:latin typeface="Corbel"/>
              </a:rPr>
              <a:t>: </a:t>
            </a:r>
            <a:r>
              <a:rPr lang="en-US" sz="1200" b="0" dirty="0" err="1">
                <a:solidFill>
                  <a:srgbClr val="2F2F2F">
                    <a:lumMod val="75000"/>
                    <a:lumOff val="25000"/>
                  </a:srgbClr>
                </a:solidFill>
              </a:rPr>
              <a:t>Icona</a:t>
            </a:r>
            <a:r>
              <a:rPr lang="en-US" sz="1200" b="0" dirty="0">
                <a:solidFill>
                  <a:srgbClr val="2F2F2F">
                    <a:lumMod val="75000"/>
                    <a:lumOff val="25000"/>
                  </a:srgbClr>
                </a:solidFill>
              </a:rPr>
              <a:t> STC srl </a:t>
            </a:r>
            <a:endParaRPr lang="it-IT" sz="1200" b="0" dirty="0">
              <a:solidFill>
                <a:srgbClr val="2F2F2F">
                  <a:lumMod val="75000"/>
                  <a:lumOff val="25000"/>
                </a:srgbClr>
              </a:solidFill>
              <a:latin typeface="Corbel"/>
            </a:endParaRPr>
          </a:p>
          <a:p>
            <a:pPr marL="0" marR="0" lvl="0" indent="0" algn="l" defTabSz="914400" rtl="0" eaLnBrk="1" fontAlgn="auto" latinLnBrk="0" hangingPunct="1">
              <a:lnSpc>
                <a:spcPct val="100000"/>
              </a:lnSpc>
              <a:spcBef>
                <a:spcPts val="0"/>
              </a:spcBef>
              <a:spcAft>
                <a:spcPts val="600"/>
              </a:spcAft>
              <a:buClrTx/>
              <a:buSzTx/>
              <a:buNone/>
              <a:tabLst/>
              <a:defRPr/>
            </a:pPr>
            <a:r>
              <a:rPr kumimoji="0" lang="it-IT" sz="1200" b="1" i="0" u="none" strike="noStrike" kern="1200" cap="none" spc="0" normalizeH="0" baseline="0" noProof="0" dirty="0" err="1">
                <a:ln>
                  <a:noFill/>
                </a:ln>
                <a:solidFill>
                  <a:srgbClr val="2F2F2F">
                    <a:lumMod val="75000"/>
                    <a:lumOff val="25000"/>
                  </a:srgbClr>
                </a:solidFill>
                <a:effectLst/>
                <a:uLnTx/>
                <a:uFillTx/>
                <a:latin typeface="Corbel"/>
                <a:ea typeface="+mn-ea"/>
                <a:cs typeface="+mn-cs"/>
              </a:rPr>
              <a:t>Pilot</a:t>
            </a:r>
            <a:r>
              <a:rPr kumimoji="0" lang="it-IT" sz="1200" b="1" i="0" u="none" strike="noStrike" kern="1200" cap="none" spc="0" normalizeH="0" baseline="0" noProof="0" dirty="0">
                <a:ln>
                  <a:noFill/>
                </a:ln>
                <a:solidFill>
                  <a:srgbClr val="2F2F2F">
                    <a:lumMod val="75000"/>
                    <a:lumOff val="25000"/>
                  </a:srgbClr>
                </a:solidFill>
                <a:effectLst/>
                <a:uLnTx/>
                <a:uFillTx/>
                <a:latin typeface="Corbel"/>
                <a:ea typeface="+mn-ea"/>
                <a:cs typeface="+mn-cs"/>
              </a:rPr>
              <a:t>/End </a:t>
            </a:r>
            <a:r>
              <a:rPr kumimoji="0" lang="it-IT" sz="1200" b="1" i="0" u="none" strike="noStrike" kern="1200" cap="none" spc="0" normalizeH="0" baseline="0" noProof="0" dirty="0" err="1">
                <a:ln>
                  <a:noFill/>
                </a:ln>
                <a:solidFill>
                  <a:srgbClr val="2F2F2F">
                    <a:lumMod val="75000"/>
                    <a:lumOff val="25000"/>
                  </a:srgbClr>
                </a:solidFill>
                <a:effectLst/>
                <a:uLnTx/>
                <a:uFillTx/>
                <a:latin typeface="Corbel"/>
                <a:ea typeface="+mn-ea"/>
                <a:cs typeface="+mn-cs"/>
              </a:rPr>
              <a:t>User</a:t>
            </a:r>
            <a:r>
              <a:rPr kumimoji="0" lang="it-IT" sz="1200" b="0" i="0" u="none" strike="noStrike" kern="1200" cap="none" spc="0" normalizeH="0" baseline="0" noProof="0" dirty="0" err="1">
                <a:ln>
                  <a:noFill/>
                </a:ln>
                <a:solidFill>
                  <a:srgbClr val="2F2F2F">
                    <a:lumMod val="75000"/>
                    <a:lumOff val="25000"/>
                  </a:srgbClr>
                </a:solidFill>
                <a:effectLst/>
                <a:uLnTx/>
                <a:uFillTx/>
                <a:latin typeface="Corbel"/>
                <a:ea typeface="+mn-ea"/>
                <a:cs typeface="+mn-cs"/>
              </a:rPr>
              <a:t>:Automotive</a:t>
            </a:r>
            <a:endParaRPr kumimoji="0" lang="it-IT" sz="1200" b="0" i="0" u="none" strike="noStrike" kern="1200" cap="none" spc="0" normalizeH="0" baseline="0" noProof="0" dirty="0">
              <a:ln>
                <a:noFill/>
              </a:ln>
              <a:solidFill>
                <a:srgbClr val="2F2F2F">
                  <a:lumMod val="75000"/>
                  <a:lumOff val="25000"/>
                </a:srgbClr>
              </a:solidFill>
              <a:effectLst/>
              <a:uLnTx/>
              <a:uFillTx/>
              <a:latin typeface="Corbel"/>
              <a:ea typeface="+mn-ea"/>
              <a:cs typeface="+mn-cs"/>
            </a:endParaRPr>
          </a:p>
          <a:p>
            <a:pPr marL="0" marR="0" lvl="0" indent="0" algn="l" defTabSz="914400" rtl="0" eaLnBrk="1" fontAlgn="auto" latinLnBrk="0" hangingPunct="1">
              <a:lnSpc>
                <a:spcPct val="100000"/>
              </a:lnSpc>
              <a:spcBef>
                <a:spcPts val="0"/>
              </a:spcBef>
              <a:spcAft>
                <a:spcPts val="600"/>
              </a:spcAft>
              <a:buClrTx/>
              <a:buSzTx/>
              <a:buNone/>
              <a:tabLst/>
              <a:defRPr/>
            </a:pPr>
            <a:r>
              <a:rPr kumimoji="0" lang="en-US" sz="1200" b="1" i="0" u="none" strike="noStrike" kern="1200" cap="none" spc="0" normalizeH="0" baseline="0" noProof="0" dirty="0" err="1">
                <a:ln>
                  <a:noFill/>
                </a:ln>
                <a:solidFill>
                  <a:srgbClr val="2F2F2F">
                    <a:lumMod val="75000"/>
                    <a:lumOff val="25000"/>
                  </a:srgbClr>
                </a:solidFill>
                <a:effectLst/>
                <a:uLnTx/>
                <a:uFillTx/>
                <a:latin typeface="Corbel"/>
                <a:ea typeface="+mn-ea"/>
                <a:cs typeface="+mn-cs"/>
              </a:rPr>
              <a:t>Durata</a:t>
            </a:r>
            <a:r>
              <a:rPr kumimoji="0" lang="en-US" sz="1200" b="0" i="0" u="none" strike="noStrike" kern="1200" cap="none" spc="0" normalizeH="0" baseline="0" noProof="0" dirty="0">
                <a:ln>
                  <a:noFill/>
                </a:ln>
                <a:solidFill>
                  <a:srgbClr val="2F2F2F">
                    <a:lumMod val="75000"/>
                    <a:lumOff val="25000"/>
                  </a:srgbClr>
                </a:solidFill>
                <a:effectLst/>
                <a:uLnTx/>
                <a:uFillTx/>
                <a:latin typeface="Corbel"/>
                <a:ea typeface="+mn-ea"/>
                <a:cs typeface="+mn-cs"/>
              </a:rPr>
              <a:t>: 15 </a:t>
            </a:r>
            <a:r>
              <a:rPr kumimoji="0" lang="en-US" sz="1200" b="0" i="0" u="none" strike="noStrike" kern="1200" cap="none" spc="0" normalizeH="0" baseline="0" noProof="0" dirty="0" err="1">
                <a:ln>
                  <a:noFill/>
                </a:ln>
                <a:solidFill>
                  <a:srgbClr val="2F2F2F">
                    <a:lumMod val="75000"/>
                    <a:lumOff val="25000"/>
                  </a:srgbClr>
                </a:solidFill>
                <a:effectLst/>
                <a:uLnTx/>
                <a:uFillTx/>
                <a:latin typeface="Corbel"/>
                <a:ea typeface="+mn-ea"/>
                <a:cs typeface="+mn-cs"/>
              </a:rPr>
              <a:t>mesi</a:t>
            </a:r>
            <a:endParaRPr kumimoji="0" lang="en-US" sz="1200" b="0" i="0" u="none" strike="noStrike" kern="1200" cap="none" spc="0" normalizeH="0" baseline="0" noProof="0" dirty="0">
              <a:ln>
                <a:noFill/>
              </a:ln>
              <a:solidFill>
                <a:srgbClr val="2F2F2F">
                  <a:lumMod val="75000"/>
                  <a:lumOff val="25000"/>
                </a:srgbClr>
              </a:solidFill>
              <a:effectLst/>
              <a:uLnTx/>
              <a:uFillTx/>
              <a:latin typeface="Corbel"/>
              <a:ea typeface="+mn-ea"/>
              <a:cs typeface="+mn-cs"/>
            </a:endParaRPr>
          </a:p>
          <a:p>
            <a:pPr marL="0" lvl="0" indent="0">
              <a:spcBef>
                <a:spcPts val="0"/>
              </a:spcBef>
              <a:spcAft>
                <a:spcPts val="600"/>
              </a:spcAft>
              <a:buNone/>
              <a:defRPr/>
            </a:pPr>
            <a:r>
              <a:rPr lang="it-IT" sz="1200" dirty="0">
                <a:solidFill>
                  <a:srgbClr val="2F2F2F">
                    <a:lumMod val="75000"/>
                    <a:lumOff val="25000"/>
                  </a:srgbClr>
                </a:solidFill>
              </a:rPr>
              <a:t>PM: </a:t>
            </a:r>
            <a:r>
              <a:rPr lang="it-IT" sz="1200" b="0" dirty="0">
                <a:solidFill>
                  <a:srgbClr val="2F2F2F">
                    <a:lumMod val="75000"/>
                    <a:lumOff val="25000"/>
                  </a:srgbClr>
                </a:solidFill>
              </a:rPr>
              <a:t>Italo Moriggi, Skorpion Engineering srl</a:t>
            </a:r>
          </a:p>
          <a:p>
            <a:pPr marL="0" lvl="0" indent="0">
              <a:spcBef>
                <a:spcPts val="0"/>
              </a:spcBef>
              <a:spcAft>
                <a:spcPts val="600"/>
              </a:spcAft>
              <a:buNone/>
              <a:defRPr/>
            </a:pPr>
            <a:r>
              <a:rPr lang="it-IT" sz="1200" dirty="0">
                <a:solidFill>
                  <a:srgbClr val="2F2F2F">
                    <a:lumMod val="75000"/>
                    <a:lumOff val="25000"/>
                  </a:srgbClr>
                </a:solidFill>
              </a:rPr>
              <a:t>Bando:</a:t>
            </a:r>
            <a:r>
              <a:rPr lang="it-IT" sz="1200" b="0" dirty="0">
                <a:solidFill>
                  <a:srgbClr val="2F2F2F">
                    <a:lumMod val="75000"/>
                    <a:lumOff val="25000"/>
                  </a:srgbClr>
                </a:solidFill>
              </a:rPr>
              <a:t> «Poli di Innovazione» 2016 - Linea B</a:t>
            </a:r>
            <a:endParaRPr lang="en-US" sz="1200" b="0" dirty="0">
              <a:solidFill>
                <a:srgbClr val="2F2F2F">
                  <a:lumMod val="75000"/>
                  <a:lumOff val="25000"/>
                </a:srgbClr>
              </a:solidFill>
            </a:endParaRPr>
          </a:p>
        </p:txBody>
      </p:sp>
      <p:sp>
        <p:nvSpPr>
          <p:cNvPr id="10" name="CasellaDiTesto 9">
            <a:extLst>
              <a:ext uri="{FF2B5EF4-FFF2-40B4-BE49-F238E27FC236}">
                <a16:creationId xmlns:a16="http://schemas.microsoft.com/office/drawing/2014/main" xmlns="" id="{C87EF80F-2301-44E6-8595-94F5D47AF6B0}"/>
              </a:ext>
            </a:extLst>
          </p:cNvPr>
          <p:cNvSpPr txBox="1"/>
          <p:nvPr/>
        </p:nvSpPr>
        <p:spPr>
          <a:xfrm>
            <a:off x="1008856" y="1191262"/>
            <a:ext cx="9708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30999D"/>
                </a:solidFill>
                <a:effectLst/>
                <a:uLnTx/>
                <a:uFillTx/>
                <a:latin typeface="Corbel"/>
                <a:ea typeface="+mn-ea"/>
                <a:cs typeface="+mn-cs"/>
              </a:rPr>
              <a:t>Traiettoria tecnologica</a:t>
            </a:r>
          </a:p>
        </p:txBody>
      </p:sp>
      <p:sp>
        <p:nvSpPr>
          <p:cNvPr id="12" name="Segnaposto contenuto 2">
            <a:extLst>
              <a:ext uri="{FF2B5EF4-FFF2-40B4-BE49-F238E27FC236}">
                <a16:creationId xmlns:a16="http://schemas.microsoft.com/office/drawing/2014/main" xmlns="" id="{149362F2-79DF-4334-8989-52D0001AB290}"/>
              </a:ext>
            </a:extLst>
          </p:cNvPr>
          <p:cNvSpPr txBox="1">
            <a:spLocks/>
          </p:cNvSpPr>
          <p:nvPr/>
        </p:nvSpPr>
        <p:spPr>
          <a:xfrm>
            <a:off x="2538966" y="3183038"/>
            <a:ext cx="6400571" cy="1440308"/>
          </a:xfrm>
          <a:prstGeom prst="rect">
            <a:avLst/>
          </a:prstGeom>
        </p:spPr>
        <p:txBody>
          <a:bodyPr>
            <a:noAutofit/>
          </a:bodyPr>
          <a:lstStyle>
            <a:lvl1pPr marL="342900" indent="-342900" algn="l" defTabSz="914400" rtl="0" eaLnBrk="1" latinLnBrk="0" hangingPunct="1">
              <a:spcBef>
                <a:spcPct val="20000"/>
              </a:spcBef>
              <a:buFont typeface="Wingdings" pitchFamily="2" charset="2"/>
              <a:buChar char="§"/>
              <a:defRPr lang="it-IT" sz="28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Calibri" pitchFamily="34" charset="0"/>
              <a:buChar char="»"/>
              <a:defRPr lang="it-IT"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lang="it-IT"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it-IT"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defTabSz="914400" rtl="0" eaLnBrk="1" fontAlgn="auto" latinLnBrk="0" hangingPunct="1">
              <a:lnSpc>
                <a:spcPct val="100000"/>
              </a:lnSpc>
              <a:spcBef>
                <a:spcPct val="20000"/>
              </a:spcBef>
              <a:spcAft>
                <a:spcPts val="0"/>
              </a:spcAft>
              <a:buClrTx/>
              <a:buSzTx/>
              <a:buNone/>
              <a:tabLst/>
              <a:defRPr/>
            </a:pPr>
            <a:r>
              <a:rPr kumimoji="0" lang="en-US" sz="1600" b="0" i="0" u="none" strike="noStrike" kern="1200" cap="none" spc="0" normalizeH="0" baseline="0" noProof="0" dirty="0" err="1">
                <a:ln>
                  <a:noFill/>
                </a:ln>
                <a:solidFill>
                  <a:srgbClr val="30999D"/>
                </a:solidFill>
                <a:effectLst/>
                <a:uLnTx/>
                <a:uFillTx/>
                <a:latin typeface="Corbel"/>
                <a:ea typeface="+mn-ea"/>
                <a:cs typeface="+mn-cs"/>
              </a:rPr>
              <a:t>Risultato</a:t>
            </a:r>
            <a:r>
              <a:rPr kumimoji="0" lang="en-US" sz="1600" b="0" i="0" u="none" strike="noStrike" kern="1200" cap="none" spc="0" normalizeH="0" baseline="0" noProof="0" dirty="0">
                <a:ln>
                  <a:noFill/>
                </a:ln>
                <a:solidFill>
                  <a:srgbClr val="30999D"/>
                </a:solidFill>
                <a:effectLst/>
                <a:uLnTx/>
                <a:uFillTx/>
                <a:latin typeface="Corbel"/>
                <a:ea typeface="+mn-ea"/>
                <a:cs typeface="+mn-cs"/>
              </a:rPr>
              <a:t> </a:t>
            </a:r>
            <a:r>
              <a:rPr kumimoji="0" lang="en-US" sz="1600" b="0" i="0" u="none" strike="noStrike" kern="1200" cap="none" spc="0" normalizeH="0" baseline="0" noProof="0" dirty="0" err="1">
                <a:ln>
                  <a:noFill/>
                </a:ln>
                <a:solidFill>
                  <a:srgbClr val="30999D"/>
                </a:solidFill>
                <a:effectLst/>
                <a:uLnTx/>
                <a:uFillTx/>
                <a:latin typeface="Corbel"/>
                <a:ea typeface="+mn-ea"/>
                <a:cs typeface="+mn-cs"/>
              </a:rPr>
              <a:t>atteso</a:t>
            </a:r>
            <a:r>
              <a:rPr kumimoji="0" lang="en-US" sz="1600" b="0" i="0" u="none" strike="noStrike" kern="1200" cap="none" spc="0" normalizeH="0" baseline="0" noProof="0" dirty="0">
                <a:ln>
                  <a:noFill/>
                </a:ln>
                <a:solidFill>
                  <a:srgbClr val="30999D"/>
                </a:solidFill>
                <a:effectLst/>
                <a:uLnTx/>
                <a:uFillTx/>
                <a:latin typeface="Corbel"/>
                <a:ea typeface="+mn-ea"/>
                <a:cs typeface="+mn-cs"/>
              </a:rPr>
              <a:t> </a:t>
            </a:r>
            <a:r>
              <a:rPr kumimoji="0" lang="en-US" sz="1600" b="0" i="0" u="none" strike="noStrike" kern="1200" cap="all" spc="0" normalizeH="0" baseline="0" noProof="0" dirty="0">
                <a:ln>
                  <a:noFill/>
                </a:ln>
                <a:solidFill>
                  <a:srgbClr val="30999D"/>
                </a:solidFill>
                <a:effectLst/>
                <a:uLnTx/>
                <a:uFillTx/>
                <a:latin typeface="Corbel"/>
                <a:ea typeface="+mn-ea"/>
                <a:cs typeface="+mn-cs"/>
              </a:rPr>
              <a:t>[</a:t>
            </a:r>
            <a:r>
              <a:rPr kumimoji="0" lang="en-US" sz="1600" b="0" i="0" u="none" strike="noStrike" kern="1200" cap="all" spc="0" normalizeH="0" baseline="0" noProof="0" dirty="0" err="1">
                <a:ln>
                  <a:noFill/>
                </a:ln>
                <a:solidFill>
                  <a:srgbClr val="30999D"/>
                </a:solidFill>
                <a:effectLst/>
                <a:uLnTx/>
                <a:uFillTx/>
                <a:latin typeface="Corbel"/>
                <a:ea typeface="+mn-ea"/>
                <a:cs typeface="+mn-cs"/>
              </a:rPr>
              <a:t>prodotto</a:t>
            </a:r>
            <a:r>
              <a:rPr kumimoji="0" lang="en-US" sz="1600" b="0" i="0" u="none" strike="noStrike" kern="1200" cap="all" spc="0" normalizeH="0" baseline="0" noProof="0" dirty="0">
                <a:ln>
                  <a:noFill/>
                </a:ln>
                <a:solidFill>
                  <a:srgbClr val="30999D"/>
                </a:solidFill>
                <a:effectLst/>
                <a:uLnTx/>
                <a:uFillTx/>
                <a:latin typeface="Corbel"/>
                <a:ea typeface="+mn-ea"/>
                <a:cs typeface="+mn-cs"/>
              </a:rPr>
              <a:t>/</a:t>
            </a:r>
            <a:r>
              <a:rPr kumimoji="0" lang="en-US" sz="1600" b="0" i="0" u="none" strike="noStrike" kern="1200" cap="all" spc="0" normalizeH="0" baseline="0" noProof="0" dirty="0" err="1">
                <a:ln>
                  <a:noFill/>
                </a:ln>
                <a:solidFill>
                  <a:srgbClr val="30999D"/>
                </a:solidFill>
                <a:effectLst/>
                <a:uLnTx/>
                <a:uFillTx/>
                <a:latin typeface="Corbel"/>
                <a:ea typeface="+mn-ea"/>
                <a:cs typeface="+mn-cs"/>
              </a:rPr>
              <a:t>servizio</a:t>
            </a:r>
            <a:r>
              <a:rPr kumimoji="0" lang="en-US" sz="1600" b="0" i="0" u="none" strike="noStrike" kern="1200" cap="all" spc="0" normalizeH="0" baseline="0" noProof="0" dirty="0">
                <a:ln>
                  <a:noFill/>
                </a:ln>
                <a:solidFill>
                  <a:srgbClr val="30999D"/>
                </a:solidFill>
                <a:effectLst/>
                <a:uLnTx/>
                <a:uFillTx/>
                <a:latin typeface="Corbel"/>
                <a:ea typeface="+mn-ea"/>
                <a:cs typeface="+mn-cs"/>
              </a:rPr>
              <a:t>]: </a:t>
            </a:r>
          </a:p>
          <a:p>
            <a:pPr marL="0" indent="0">
              <a:buNone/>
            </a:pPr>
            <a:r>
              <a:rPr lang="it-IT" sz="1200" dirty="0"/>
              <a:t>Si è dunque palesata la necessità di studiare soluzioni innovative al fine di affiancare, alle tecnologie meccaniche esistenti, tecnologie di nuova generazione che consentano di progettare e produrre calibri modulari con le caratteristiche innovative 4.0 (con un software dedicato) utilizzando tecnologie avanzate di Additive Manufacturing. Insomma, il progetto si propone di sviluppare un nuovo prodotto che verrà applicato nella misurazione dimensionale di un componente </a:t>
            </a:r>
            <a:r>
              <a:rPr lang="it-IT" sz="1200" dirty="0" err="1"/>
              <a:t>automotive</a:t>
            </a:r>
            <a:r>
              <a:rPr lang="it-IT" sz="1200" dirty="0"/>
              <a:t> che presenta dei problemi di controllo dimensionale</a:t>
            </a:r>
            <a:endParaRPr lang="it-IT" sz="3600" dirty="0"/>
          </a:p>
        </p:txBody>
      </p:sp>
      <p:cxnSp>
        <p:nvCxnSpPr>
          <p:cNvPr id="4" name="Connettore diritto 3">
            <a:extLst>
              <a:ext uri="{FF2B5EF4-FFF2-40B4-BE49-F238E27FC236}">
                <a16:creationId xmlns:a16="http://schemas.microsoft.com/office/drawing/2014/main" xmlns="" id="{029D0C0D-ED23-4D41-A9B2-D5B9D6461B9B}"/>
              </a:ext>
            </a:extLst>
          </p:cNvPr>
          <p:cNvCxnSpPr/>
          <p:nvPr/>
        </p:nvCxnSpPr>
        <p:spPr>
          <a:xfrm>
            <a:off x="0" y="4747892"/>
            <a:ext cx="9144000" cy="0"/>
          </a:xfrm>
          <a:prstGeom prst="line">
            <a:avLst/>
          </a:prstGeom>
          <a:ln w="3175">
            <a:solidFill>
              <a:srgbClr val="30999D"/>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xmlns="" id="{A049BE9E-C912-4775-B9A4-8859F7298FF0}"/>
              </a:ext>
            </a:extLst>
          </p:cNvPr>
          <p:cNvCxnSpPr>
            <a:cxnSpLocks/>
          </p:cNvCxnSpPr>
          <p:nvPr/>
        </p:nvCxnSpPr>
        <p:spPr>
          <a:xfrm>
            <a:off x="2411760" y="3075806"/>
            <a:ext cx="6732240" cy="0"/>
          </a:xfrm>
          <a:prstGeom prst="line">
            <a:avLst/>
          </a:prstGeom>
          <a:ln w="3175">
            <a:solidFill>
              <a:srgbClr val="30999D"/>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xmlns="" id="{1A657BD2-5C9A-4F24-8D9F-8471BAA82DF8}"/>
              </a:ext>
            </a:extLst>
          </p:cNvPr>
          <p:cNvCxnSpPr/>
          <p:nvPr/>
        </p:nvCxnSpPr>
        <p:spPr>
          <a:xfrm>
            <a:off x="5796136" y="811024"/>
            <a:ext cx="0" cy="2264782"/>
          </a:xfrm>
          <a:prstGeom prst="line">
            <a:avLst/>
          </a:prstGeom>
          <a:ln w="3175">
            <a:solidFill>
              <a:srgbClr val="30999D"/>
            </a:solidFill>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xmlns="" id="{0F68BAE2-22D1-4675-A298-D4591CFBB3B7}"/>
              </a:ext>
            </a:extLst>
          </p:cNvPr>
          <p:cNvSpPr/>
          <p:nvPr/>
        </p:nvSpPr>
        <p:spPr>
          <a:xfrm>
            <a:off x="3382045" y="4805479"/>
            <a:ext cx="5832648" cy="32316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it-IT"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rPr>
              <a:t>Progetto inserito nell’agenda strategica di ricerca 2016 del Polo CGREEN, finanziato nell’ambito del POR FESR 2014-2020 del Piemonte e realizzato con il concorso di risorse del Fondo Europeo di Sviluppo Regionale (FESR), dello Stato Italiano e della Regione Piemonte.  </a:t>
            </a:r>
            <a:endParaRPr kumimoji="0" lang="en-GB"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24373"/>
            <a:ext cx="1923692" cy="631403"/>
          </a:xfrm>
          <a:prstGeom prst="rect">
            <a:avLst/>
          </a:prstGeom>
        </p:spPr>
      </p:pic>
      <p:grpSp>
        <p:nvGrpSpPr>
          <p:cNvPr id="9" name="Gruppo 4">
            <a:extLst>
              <a:ext uri="{FF2B5EF4-FFF2-40B4-BE49-F238E27FC236}">
                <a16:creationId xmlns:a16="http://schemas.microsoft.com/office/drawing/2014/main" xmlns="" id="{7694B443-3214-465B-A7AC-53711E8E7E31}"/>
              </a:ext>
            </a:extLst>
          </p:cNvPr>
          <p:cNvGrpSpPr>
            <a:grpSpLocks/>
          </p:cNvGrpSpPr>
          <p:nvPr/>
        </p:nvGrpSpPr>
        <p:grpSpPr bwMode="auto">
          <a:xfrm>
            <a:off x="2810447" y="1241822"/>
            <a:ext cx="2736660" cy="1366666"/>
            <a:chOff x="1" y="0"/>
            <a:chExt cx="4451748" cy="1933536"/>
          </a:xfrm>
        </p:grpSpPr>
        <p:grpSp>
          <p:nvGrpSpPr>
            <p:cNvPr id="13" name="Gruppo 2">
              <a:extLst>
                <a:ext uri="{FF2B5EF4-FFF2-40B4-BE49-F238E27FC236}">
                  <a16:creationId xmlns:a16="http://schemas.microsoft.com/office/drawing/2014/main" xmlns="" id="{911397A8-5718-4AE0-8E4B-139A17EEAD46}"/>
                </a:ext>
              </a:extLst>
            </p:cNvPr>
            <p:cNvGrpSpPr>
              <a:grpSpLocks/>
            </p:cNvGrpSpPr>
            <p:nvPr/>
          </p:nvGrpSpPr>
          <p:grpSpPr bwMode="auto">
            <a:xfrm>
              <a:off x="1" y="194153"/>
              <a:ext cx="2553825" cy="1545229"/>
              <a:chOff x="0" y="194153"/>
              <a:chExt cx="3838575" cy="2322587"/>
            </a:xfrm>
          </p:grpSpPr>
          <p:pic>
            <p:nvPicPr>
              <p:cNvPr id="17" name="Picture 2">
                <a:extLst>
                  <a:ext uri="{FF2B5EF4-FFF2-40B4-BE49-F238E27FC236}">
                    <a16:creationId xmlns:a16="http://schemas.microsoft.com/office/drawing/2014/main" xmlns="" id="{05C9BFF1-9EFF-4269-B2BC-B1E7D356FC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4250" y="210028"/>
                <a:ext cx="1584325" cy="803275"/>
              </a:xfrm>
              <a:prstGeom prst="rect">
                <a:avLst/>
              </a:prstGeom>
              <a:noFill/>
              <a:ln>
                <a:noFill/>
              </a:ln>
              <a:effectLst/>
              <a:extLst>
                <a:ext uri="{909E8E84-426E-40DD-AFC4-6F175D3DCCD1}">
                  <a14:hiddenFill xmlns:a14="http://schemas.microsoft.com/office/drawing/2010/main">
                    <a:solidFill>
                      <a:srgbClr val="4472C4"/>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sp>
            <p:nvSpPr>
              <p:cNvPr id="18" name="Freccia a destra 6">
                <a:extLst>
                  <a:ext uri="{FF2B5EF4-FFF2-40B4-BE49-F238E27FC236}">
                    <a16:creationId xmlns:a16="http://schemas.microsoft.com/office/drawing/2014/main" xmlns="" id="{F1EB3AF4-6A83-4D4C-AC3D-04D68F899D19}"/>
                  </a:ext>
                </a:extLst>
              </p:cNvPr>
              <p:cNvSpPr>
                <a:spLocks noChangeArrowheads="1"/>
              </p:cNvSpPr>
              <p:nvPr/>
            </p:nvSpPr>
            <p:spPr bwMode="auto">
              <a:xfrm>
                <a:off x="1751012" y="470453"/>
                <a:ext cx="358775" cy="336550"/>
              </a:xfrm>
              <a:prstGeom prst="rightArrow">
                <a:avLst>
                  <a:gd name="adj1" fmla="val 50000"/>
                  <a:gd name="adj2" fmla="val 50000"/>
                </a:avLst>
              </a:prstGeom>
              <a:gradFill rotWithShape="1">
                <a:gsLst>
                  <a:gs pos="0">
                    <a:srgbClr val="F18C55"/>
                  </a:gs>
                  <a:gs pos="50000">
                    <a:srgbClr val="F67B28"/>
                  </a:gs>
                  <a:gs pos="100000">
                    <a:srgbClr val="E56B17"/>
                  </a:gs>
                </a:gsLst>
                <a:lin ang="5400000"/>
              </a:gradFill>
              <a:ln w="6350" algn="ctr">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it-IT"/>
              </a:p>
            </p:txBody>
          </p:sp>
          <p:pic>
            <p:nvPicPr>
              <p:cNvPr id="19" name="Picture 4">
                <a:extLst>
                  <a:ext uri="{FF2B5EF4-FFF2-40B4-BE49-F238E27FC236}">
                    <a16:creationId xmlns:a16="http://schemas.microsoft.com/office/drawing/2014/main" xmlns="" id="{4A91359E-F069-4A57-8DC8-02A6D30502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62" y="978453"/>
                <a:ext cx="1225550" cy="1538287"/>
              </a:xfrm>
              <a:prstGeom prst="rect">
                <a:avLst/>
              </a:prstGeom>
              <a:noFill/>
              <a:ln>
                <a:noFill/>
              </a:ln>
              <a:effectLst/>
              <a:extLst>
                <a:ext uri="{909E8E84-426E-40DD-AFC4-6F175D3DCCD1}">
                  <a14:hiddenFill xmlns:a14="http://schemas.microsoft.com/office/drawing/2010/main">
                    <a:solidFill>
                      <a:srgbClr val="4472C4"/>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pic>
            <p:nvPicPr>
              <p:cNvPr id="20" name="Picture 5">
                <a:extLst>
                  <a:ext uri="{FF2B5EF4-FFF2-40B4-BE49-F238E27FC236}">
                    <a16:creationId xmlns:a16="http://schemas.microsoft.com/office/drawing/2014/main" xmlns="" id="{EDC84499-5A3A-4107-97CD-223F0478B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5350" y="1105453"/>
                <a:ext cx="1235075" cy="1411287"/>
              </a:xfrm>
              <a:prstGeom prst="rect">
                <a:avLst/>
              </a:prstGeom>
              <a:noFill/>
              <a:ln>
                <a:noFill/>
              </a:ln>
              <a:effectLst/>
              <a:extLst>
                <a:ext uri="{909E8E84-426E-40DD-AFC4-6F175D3DCCD1}">
                  <a14:hiddenFill xmlns:a14="http://schemas.microsoft.com/office/drawing/2010/main">
                    <a:solidFill>
                      <a:srgbClr val="4472C4"/>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sp>
            <p:nvSpPr>
              <p:cNvPr id="22" name="Freccia a destra 9">
                <a:extLst>
                  <a:ext uri="{FF2B5EF4-FFF2-40B4-BE49-F238E27FC236}">
                    <a16:creationId xmlns:a16="http://schemas.microsoft.com/office/drawing/2014/main" xmlns="" id="{85D3F9FC-F5AB-44FB-BBFE-E95897F00B31}"/>
                  </a:ext>
                </a:extLst>
              </p:cNvPr>
              <p:cNvSpPr>
                <a:spLocks noChangeArrowheads="1"/>
              </p:cNvSpPr>
              <p:nvPr/>
            </p:nvSpPr>
            <p:spPr bwMode="auto">
              <a:xfrm>
                <a:off x="1751012" y="1410253"/>
                <a:ext cx="358775" cy="336550"/>
              </a:xfrm>
              <a:prstGeom prst="rightArrow">
                <a:avLst>
                  <a:gd name="adj1" fmla="val 50000"/>
                  <a:gd name="adj2" fmla="val 50000"/>
                </a:avLst>
              </a:prstGeom>
              <a:gradFill rotWithShape="1">
                <a:gsLst>
                  <a:gs pos="0">
                    <a:srgbClr val="F18C55"/>
                  </a:gs>
                  <a:gs pos="50000">
                    <a:srgbClr val="F67B28"/>
                  </a:gs>
                  <a:gs pos="100000">
                    <a:srgbClr val="E56B17"/>
                  </a:gs>
                </a:gsLst>
                <a:lin ang="5400000"/>
              </a:gradFill>
              <a:ln w="6350" algn="ctr">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it-IT"/>
              </a:p>
            </p:txBody>
          </p:sp>
          <p:pic>
            <p:nvPicPr>
              <p:cNvPr id="23" name="Picture 2">
                <a:extLst>
                  <a:ext uri="{FF2B5EF4-FFF2-40B4-BE49-F238E27FC236}">
                    <a16:creationId xmlns:a16="http://schemas.microsoft.com/office/drawing/2014/main" xmlns="" id="{847A9DDF-074C-47AD-B13B-F434D12F34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94153"/>
                <a:ext cx="1628775" cy="798513"/>
              </a:xfrm>
              <a:prstGeom prst="rect">
                <a:avLst/>
              </a:prstGeom>
              <a:noFill/>
              <a:ln>
                <a:noFill/>
              </a:ln>
              <a:effectLst/>
              <a:extLst>
                <a:ext uri="{909E8E84-426E-40DD-AFC4-6F175D3DCCD1}">
                  <a14:hiddenFill xmlns:a14="http://schemas.microsoft.com/office/drawing/2010/main">
                    <a:solidFill>
                      <a:srgbClr val="4472C4"/>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grpSp>
        <p:pic>
          <p:nvPicPr>
            <p:cNvPr id="15" name="Picture 2">
              <a:extLst>
                <a:ext uri="{FF2B5EF4-FFF2-40B4-BE49-F238E27FC236}">
                  <a16:creationId xmlns:a16="http://schemas.microsoft.com/office/drawing/2014/main" xmlns="" id="{D5D72D6A-DAC2-46A7-BF80-56FF9E4190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7191" y="0"/>
              <a:ext cx="1774558" cy="1933536"/>
            </a:xfrm>
            <a:prstGeom prst="rect">
              <a:avLst/>
            </a:prstGeom>
            <a:noFill/>
            <a:ln>
              <a:noFill/>
            </a:ln>
            <a:effectLst/>
            <a:extLst>
              <a:ext uri="{909E8E84-426E-40DD-AFC4-6F175D3DCCD1}">
                <a14:hiddenFill xmlns:a14="http://schemas.microsoft.com/office/drawing/2010/main">
                  <a:solidFill>
                    <a:srgbClr val="4472C4"/>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grpSp>
    </p:spTree>
    <p:extLst>
      <p:ext uri="{BB962C8B-B14F-4D97-AF65-F5344CB8AC3E}">
        <p14:creationId xmlns:p14="http://schemas.microsoft.com/office/powerpoint/2010/main" val="261735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xmlns="" id="{EC001B89-55D6-4D4C-9DD5-E0CEF720C347}"/>
              </a:ext>
            </a:extLst>
          </p:cNvPr>
          <p:cNvSpPr/>
          <p:nvPr/>
        </p:nvSpPr>
        <p:spPr>
          <a:xfrm>
            <a:off x="5436096" y="811024"/>
            <a:ext cx="3707848" cy="39368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 Placeholder 1"/>
          <p:cNvSpPr>
            <a:spLocks noGrp="1"/>
          </p:cNvSpPr>
          <p:nvPr>
            <p:ph type="body" sz="quarter" idx="13"/>
          </p:nvPr>
        </p:nvSpPr>
        <p:spPr/>
        <p:txBody>
          <a:bodyPr/>
          <a:lstStyle/>
          <a:p>
            <a:r>
              <a:rPr lang="it-IT" sz="2000" dirty="0"/>
              <a:t>ACRONIMO – 3D Gage</a:t>
            </a:r>
            <a:endParaRPr lang="en-GB" sz="2000" dirty="0"/>
          </a:p>
        </p:txBody>
      </p:sp>
      <p:sp>
        <p:nvSpPr>
          <p:cNvPr id="3" name="Segnaposto contenuto 2"/>
          <p:cNvSpPr txBox="1">
            <a:spLocks/>
          </p:cNvSpPr>
          <p:nvPr/>
        </p:nvSpPr>
        <p:spPr>
          <a:xfrm>
            <a:off x="5637944" y="3354221"/>
            <a:ext cx="3200777" cy="1297305"/>
          </a:xfrm>
          <a:prstGeom prst="rect">
            <a:avLst/>
          </a:prstGeom>
        </p:spPr>
        <p:txBody>
          <a:bodyPr>
            <a:normAutofit/>
          </a:bodyPr>
          <a:lstStyle>
            <a:lvl1pPr marL="342900" indent="-342900" algn="l" defTabSz="914400" rtl="0" eaLnBrk="1" latinLnBrk="0" hangingPunct="1">
              <a:spcBef>
                <a:spcPct val="20000"/>
              </a:spcBef>
              <a:buFont typeface="Wingdings" pitchFamily="2" charset="2"/>
              <a:buChar char="§"/>
              <a:defRPr lang="it-IT" sz="28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Calibri" pitchFamily="34" charset="0"/>
              <a:buChar char="»"/>
              <a:defRPr lang="it-IT"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lang="it-IT"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it-IT"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marR="0" lvl="0" indent="-177800"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lang="en-US" sz="1200" dirty="0" err="1">
                <a:solidFill>
                  <a:srgbClr val="30999D"/>
                </a:solidFill>
                <a:latin typeface="Corbel"/>
              </a:rPr>
              <a:t>Mercati</a:t>
            </a:r>
            <a:r>
              <a:rPr lang="en-US" sz="1200" dirty="0">
                <a:solidFill>
                  <a:srgbClr val="30999D"/>
                </a:solidFill>
                <a:latin typeface="Corbel"/>
              </a:rPr>
              <a:t> di </a:t>
            </a:r>
            <a:r>
              <a:rPr lang="en-US" sz="1200" dirty="0" err="1">
                <a:solidFill>
                  <a:srgbClr val="30999D"/>
                </a:solidFill>
                <a:latin typeface="Corbel"/>
              </a:rPr>
              <a:t>applicazione</a:t>
            </a:r>
            <a:r>
              <a:rPr lang="en-US" sz="1200" dirty="0">
                <a:solidFill>
                  <a:srgbClr val="30999D"/>
                </a:solidFill>
                <a:latin typeface="Corbel"/>
              </a:rPr>
              <a:t>:</a:t>
            </a:r>
            <a:r>
              <a:rPr lang="en-US" sz="1200" b="0" dirty="0">
                <a:solidFill>
                  <a:srgbClr val="30999D"/>
                </a:solidFill>
                <a:latin typeface="Corbel"/>
              </a:rPr>
              <a:t> </a:t>
            </a:r>
            <a:r>
              <a:rPr kumimoji="0" lang="en-US" sz="1200" b="0" i="0" u="none" strike="noStrike" kern="1200" cap="none" spc="0" normalizeH="0" baseline="0" noProof="0" dirty="0">
                <a:ln>
                  <a:noFill/>
                </a:ln>
                <a:solidFill>
                  <a:srgbClr val="2F2F2F">
                    <a:lumMod val="75000"/>
                    <a:lumOff val="25000"/>
                  </a:srgbClr>
                </a:solidFill>
                <a:effectLst/>
                <a:uLnTx/>
                <a:uFillTx/>
                <a:latin typeface="Corbel"/>
                <a:ea typeface="+mn-ea"/>
                <a:cs typeface="+mn-cs"/>
              </a:rPr>
              <a:t>Automotive</a:t>
            </a:r>
          </a:p>
          <a:p>
            <a:pPr marL="177800" marR="0" lvl="0" indent="-177800"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lang="en-US" sz="1200" dirty="0" err="1">
                <a:solidFill>
                  <a:srgbClr val="30999D"/>
                </a:solidFill>
                <a:latin typeface="Corbel"/>
              </a:rPr>
              <a:t>Fatturato</a:t>
            </a:r>
            <a:r>
              <a:rPr lang="en-US" sz="1200" dirty="0">
                <a:solidFill>
                  <a:srgbClr val="30999D"/>
                </a:solidFill>
                <a:latin typeface="Corbel"/>
              </a:rPr>
              <a:t> </a:t>
            </a:r>
            <a:r>
              <a:rPr lang="en-US" sz="1200" dirty="0" err="1">
                <a:solidFill>
                  <a:srgbClr val="30999D"/>
                </a:solidFill>
                <a:latin typeface="Corbel"/>
              </a:rPr>
              <a:t>previsto</a:t>
            </a:r>
            <a:r>
              <a:rPr lang="en-US" sz="1200" dirty="0">
                <a:solidFill>
                  <a:srgbClr val="30999D"/>
                </a:solidFill>
                <a:latin typeface="Corbel"/>
              </a:rPr>
              <a:t>:</a:t>
            </a:r>
            <a:r>
              <a:rPr lang="en-US" sz="1200" dirty="0">
                <a:solidFill>
                  <a:srgbClr val="E20025"/>
                </a:solidFill>
                <a:latin typeface="Corbel"/>
              </a:rPr>
              <a:t> </a:t>
            </a:r>
            <a:r>
              <a:rPr kumimoji="0" lang="en-US" sz="1200" b="1" i="0" u="none" strike="noStrike" kern="1200" cap="none" spc="0" normalizeH="0" baseline="0" noProof="0" dirty="0">
                <a:ln>
                  <a:noFill/>
                </a:ln>
                <a:solidFill>
                  <a:srgbClr val="2F2F2F">
                    <a:lumMod val="75000"/>
                    <a:lumOff val="25000"/>
                  </a:srgbClr>
                </a:solidFill>
                <a:effectLst/>
                <a:uLnTx/>
                <a:uFillTx/>
                <a:latin typeface="Corbel"/>
                <a:ea typeface="+mn-ea"/>
                <a:cs typeface="+mn-cs"/>
              </a:rPr>
              <a:t>Euro 300.000,00/anno </a:t>
            </a:r>
            <a:endParaRPr kumimoji="0" lang="it-IT" sz="1200" b="0" i="0" u="none" strike="noStrike" kern="1200" cap="none" spc="0" normalizeH="0" baseline="0" noProof="0" dirty="0">
              <a:ln>
                <a:noFill/>
              </a:ln>
              <a:solidFill>
                <a:srgbClr val="2F2F2F">
                  <a:lumMod val="75000"/>
                  <a:lumOff val="25000"/>
                </a:srgbClr>
              </a:solidFill>
              <a:effectLst/>
              <a:uLnTx/>
              <a:uFillTx/>
              <a:latin typeface="Corbel"/>
              <a:ea typeface="+mn-ea"/>
              <a:cs typeface="+mn-cs"/>
            </a:endParaRPr>
          </a:p>
          <a:p>
            <a:pPr marL="177800" marR="0" lvl="0" indent="-177800"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lang="it-IT" sz="1200" dirty="0">
                <a:solidFill>
                  <a:srgbClr val="30999D"/>
                </a:solidFill>
                <a:latin typeface="Corbel"/>
              </a:rPr>
              <a:t>Nuovi occupati: </a:t>
            </a:r>
            <a:r>
              <a:rPr kumimoji="0" lang="it-IT" sz="1200" b="0" i="0" u="none" strike="noStrike" kern="1200" cap="none" spc="0" normalizeH="0" baseline="0" noProof="0" dirty="0">
                <a:ln>
                  <a:noFill/>
                </a:ln>
                <a:solidFill>
                  <a:srgbClr val="2F2F2F">
                    <a:lumMod val="75000"/>
                    <a:lumOff val="25000"/>
                  </a:srgbClr>
                </a:solidFill>
                <a:effectLst/>
                <a:uLnTx/>
                <a:uFillTx/>
                <a:latin typeface="Corbel"/>
                <a:ea typeface="+mn-ea"/>
                <a:cs typeface="+mn-cs"/>
              </a:rPr>
              <a:t>2 progettisti</a:t>
            </a:r>
          </a:p>
        </p:txBody>
      </p:sp>
      <p:sp>
        <p:nvSpPr>
          <p:cNvPr id="7" name="Segnaposto contenuto 2"/>
          <p:cNvSpPr txBox="1">
            <a:spLocks/>
          </p:cNvSpPr>
          <p:nvPr/>
        </p:nvSpPr>
        <p:spPr>
          <a:xfrm>
            <a:off x="213471" y="915565"/>
            <a:ext cx="5222569" cy="1368149"/>
          </a:xfrm>
          <a:prstGeom prst="rect">
            <a:avLst/>
          </a:prstGeom>
        </p:spPr>
        <p:txBody>
          <a:bodyPr>
            <a:noAutofit/>
          </a:bodyPr>
          <a:lstStyle>
            <a:lvl1pPr marL="342900" indent="-342900" algn="l" defTabSz="914400" rtl="0" eaLnBrk="1" latinLnBrk="0" hangingPunct="1">
              <a:spcBef>
                <a:spcPct val="20000"/>
              </a:spcBef>
              <a:buFont typeface="Wingdings" pitchFamily="2" charset="2"/>
              <a:buChar char="§"/>
              <a:defRPr lang="it-IT" sz="28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Calibri" pitchFamily="34" charset="0"/>
              <a:buChar char="»"/>
              <a:defRPr lang="it-IT"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lang="it-IT"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it-IT"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613" marR="0" lvl="1" indent="-201613" algn="just" defTabSz="914400" rtl="0" eaLnBrk="1" fontAlgn="auto" latinLnBrk="0" hangingPunct="1">
              <a:lnSpc>
                <a:spcPct val="100000"/>
              </a:lnSpc>
              <a:spcBef>
                <a:spcPct val="20000"/>
              </a:spcBef>
              <a:spcAft>
                <a:spcPts val="0"/>
              </a:spcAft>
              <a:buClrTx/>
              <a:buSzTx/>
              <a:buNone/>
              <a:tabLst/>
              <a:defRPr/>
            </a:pPr>
            <a:r>
              <a:rPr kumimoji="0" lang="it-IT" sz="1600" b="0" i="0" u="none" strike="noStrike" kern="1200" cap="none" spc="0" normalizeH="0" baseline="0" noProof="0" dirty="0">
                <a:ln>
                  <a:noFill/>
                </a:ln>
                <a:solidFill>
                  <a:srgbClr val="30999D"/>
                </a:solidFill>
                <a:effectLst/>
                <a:uLnTx/>
                <a:uFillTx/>
                <a:latin typeface="Corbel"/>
                <a:ea typeface="+mn-ea"/>
                <a:cs typeface="+mn-cs"/>
              </a:rPr>
              <a:t>Perché è innovativo? </a:t>
            </a:r>
          </a:p>
          <a:p>
            <a:pPr marL="201613" marR="0" lvl="1" indent="-201613" algn="just" defTabSz="914400" rtl="0" eaLnBrk="1" fontAlgn="auto" latinLnBrk="0" hangingPunct="1">
              <a:lnSpc>
                <a:spcPct val="100000"/>
              </a:lnSpc>
              <a:spcBef>
                <a:spcPct val="20000"/>
              </a:spcBef>
              <a:spcAft>
                <a:spcPts val="0"/>
              </a:spcAft>
              <a:buClrTx/>
              <a:buSzTx/>
              <a:buNone/>
              <a:tabLst/>
              <a:defRPr/>
            </a:pPr>
            <a:endParaRPr kumimoji="0" lang="it-IT" sz="1600" b="0" i="0" u="none" strike="noStrike" kern="1200" cap="none" spc="0" normalizeH="0" baseline="0" noProof="0" dirty="0">
              <a:ln>
                <a:noFill/>
              </a:ln>
              <a:solidFill>
                <a:srgbClr val="30999D"/>
              </a:solidFill>
              <a:effectLst/>
              <a:uLnTx/>
              <a:uFillTx/>
              <a:latin typeface="Corbel"/>
              <a:ea typeface="+mn-ea"/>
              <a:cs typeface="+mn-cs"/>
            </a:endParaRPr>
          </a:p>
          <a:p>
            <a:pPr marL="201613" lvl="1" indent="-201613" algn="just">
              <a:buFont typeface="Courier New" panose="02070309020205020404" pitchFamily="49" charset="0"/>
              <a:buChar char="o"/>
              <a:defRPr/>
            </a:pPr>
            <a:r>
              <a:rPr lang="it-IT" sz="1200" dirty="0">
                <a:solidFill>
                  <a:srgbClr val="2F2F2F">
                    <a:lumMod val="75000"/>
                    <a:lumOff val="25000"/>
                  </a:srgbClr>
                </a:solidFill>
              </a:rPr>
              <a:t>Utilizzo di tecnologie additive</a:t>
            </a:r>
          </a:p>
          <a:p>
            <a:pPr marL="201613" lvl="1" indent="-201613" algn="just">
              <a:buFont typeface="Courier New" panose="02070309020205020404" pitchFamily="49" charset="0"/>
              <a:buChar char="o"/>
              <a:defRPr/>
            </a:pPr>
            <a:r>
              <a:rPr lang="it-IT" sz="1200" dirty="0">
                <a:solidFill>
                  <a:srgbClr val="2F2F2F">
                    <a:lumMod val="75000"/>
                    <a:lumOff val="25000"/>
                  </a:srgbClr>
                </a:solidFill>
              </a:rPr>
              <a:t> Progettazione Additiva</a:t>
            </a:r>
            <a:endParaRPr kumimoji="0" lang="it-IT" sz="1350" b="0" i="0" u="none" strike="noStrike" kern="1200" cap="none" spc="0" normalizeH="0" baseline="0" noProof="0" dirty="0">
              <a:ln>
                <a:noFill/>
              </a:ln>
              <a:solidFill>
                <a:srgbClr val="2F2F2F">
                  <a:lumMod val="75000"/>
                  <a:lumOff val="25000"/>
                </a:srgbClr>
              </a:solidFill>
              <a:effectLst/>
              <a:uLnTx/>
              <a:uFillTx/>
              <a:latin typeface="Corbel"/>
              <a:ea typeface="+mn-ea"/>
              <a:cs typeface="+mn-cs"/>
            </a:endParaRPr>
          </a:p>
        </p:txBody>
      </p:sp>
      <p:cxnSp>
        <p:nvCxnSpPr>
          <p:cNvPr id="12" name="Connettore diritto 11">
            <a:extLst>
              <a:ext uri="{FF2B5EF4-FFF2-40B4-BE49-F238E27FC236}">
                <a16:creationId xmlns:a16="http://schemas.microsoft.com/office/drawing/2014/main" xmlns="" id="{A05B4446-ED1C-4CEC-BB04-44FFB20A0A0E}"/>
              </a:ext>
            </a:extLst>
          </p:cNvPr>
          <p:cNvCxnSpPr/>
          <p:nvPr/>
        </p:nvCxnSpPr>
        <p:spPr>
          <a:xfrm>
            <a:off x="0" y="4747892"/>
            <a:ext cx="9144000" cy="0"/>
          </a:xfrm>
          <a:prstGeom prst="line">
            <a:avLst/>
          </a:prstGeom>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Segnaposto contenuto 2">
            <a:extLst>
              <a:ext uri="{FF2B5EF4-FFF2-40B4-BE49-F238E27FC236}">
                <a16:creationId xmlns:a16="http://schemas.microsoft.com/office/drawing/2014/main" xmlns="" id="{7B9822CD-0DA1-4AA8-9463-543328BAFFBA}"/>
              </a:ext>
            </a:extLst>
          </p:cNvPr>
          <p:cNvSpPr txBox="1">
            <a:spLocks/>
          </p:cNvSpPr>
          <p:nvPr/>
        </p:nvSpPr>
        <p:spPr>
          <a:xfrm>
            <a:off x="213416" y="2089862"/>
            <a:ext cx="4646616" cy="2138074"/>
          </a:xfrm>
          <a:prstGeom prst="rect">
            <a:avLst/>
          </a:prstGeom>
        </p:spPr>
        <p:txBody>
          <a:bodyPr>
            <a:noAutofit/>
          </a:bodyPr>
          <a:lstStyle>
            <a:lvl1pPr marL="342900" indent="-342900" algn="l" defTabSz="914400" rtl="0" eaLnBrk="1" latinLnBrk="0" hangingPunct="1">
              <a:spcBef>
                <a:spcPct val="20000"/>
              </a:spcBef>
              <a:buFont typeface="Wingdings" pitchFamily="2" charset="2"/>
              <a:buChar char="§"/>
              <a:defRPr lang="it-IT" sz="28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Calibri" pitchFamily="34" charset="0"/>
              <a:buChar char="»"/>
              <a:defRPr lang="it-IT"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lang="it-IT"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it-IT"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auto" latinLnBrk="0" hangingPunct="0">
              <a:lnSpc>
                <a:spcPct val="100000"/>
              </a:lnSpc>
              <a:spcBef>
                <a:spcPct val="20000"/>
              </a:spcBef>
              <a:spcAft>
                <a:spcPts val="0"/>
              </a:spcAft>
              <a:buClrTx/>
              <a:buSzTx/>
              <a:buFont typeface="Wingdings" pitchFamily="2" charset="2"/>
              <a:buNone/>
              <a:tabLst/>
              <a:defRPr/>
            </a:pPr>
            <a:endParaRPr kumimoji="0" lang="en-US" sz="525" b="1" i="0" u="none" strike="noStrike" kern="1200" cap="none" spc="0" normalizeH="0" baseline="0" noProof="0" dirty="0">
              <a:ln>
                <a:noFill/>
              </a:ln>
              <a:solidFill>
                <a:srgbClr val="404040"/>
              </a:solidFill>
              <a:effectLst/>
              <a:uLnTx/>
              <a:uFillTx/>
              <a:latin typeface="Corbel"/>
              <a:ea typeface="+mn-ea"/>
              <a:cs typeface="+mn-cs"/>
            </a:endParaRPr>
          </a:p>
          <a:p>
            <a:pPr marL="201613" lvl="1" indent="-201613" algn="just">
              <a:buNone/>
              <a:defRPr/>
            </a:pPr>
            <a:r>
              <a:rPr lang="it-IT" sz="1600" dirty="0">
                <a:solidFill>
                  <a:srgbClr val="30999D"/>
                </a:solidFill>
              </a:rPr>
              <a:t>Chi lo usa e come cambia la vita alle persone?</a:t>
            </a:r>
          </a:p>
          <a:p>
            <a:pPr marL="201613" lvl="1" indent="-201613" algn="just">
              <a:buNone/>
              <a:defRPr/>
            </a:pPr>
            <a:endParaRPr lang="it-IT" sz="1600" dirty="0">
              <a:solidFill>
                <a:srgbClr val="30999D"/>
              </a:solidFill>
            </a:endParaRPr>
          </a:p>
          <a:p>
            <a:pPr marL="285750" indent="-285750">
              <a:spcBef>
                <a:spcPts val="600"/>
              </a:spcBef>
              <a:buFont typeface="Arial" panose="020B0604020202020204" pitchFamily="34" charset="0"/>
              <a:buChar char="•"/>
            </a:pPr>
            <a:r>
              <a:rPr lang="it-IT" sz="1400" b="0" dirty="0"/>
              <a:t>minimizzazione dei tempi e dei costi di produzione </a:t>
            </a:r>
          </a:p>
          <a:p>
            <a:pPr marL="285750" indent="-285750">
              <a:spcBef>
                <a:spcPts val="600"/>
              </a:spcBef>
              <a:buFont typeface="Arial" panose="020B0604020202020204" pitchFamily="34" charset="0"/>
              <a:buChar char="•"/>
            </a:pPr>
            <a:r>
              <a:rPr lang="it-IT" sz="1400" b="0" dirty="0"/>
              <a:t>aumento della leggerezza del prodotto</a:t>
            </a:r>
          </a:p>
          <a:p>
            <a:pPr marL="285750" indent="-285750">
              <a:spcBef>
                <a:spcPts val="600"/>
              </a:spcBef>
              <a:buFont typeface="Arial" panose="020B0604020202020204" pitchFamily="34" charset="0"/>
              <a:buChar char="•"/>
            </a:pPr>
            <a:r>
              <a:rPr lang="it-IT" sz="1400" b="0" dirty="0"/>
              <a:t>facilità nell'apportare modifiche al progetto</a:t>
            </a:r>
          </a:p>
          <a:p>
            <a:pPr marL="285750" indent="-285750">
              <a:spcBef>
                <a:spcPts val="600"/>
              </a:spcBef>
              <a:buFont typeface="Arial" panose="020B0604020202020204" pitchFamily="34" charset="0"/>
              <a:buChar char="•"/>
            </a:pPr>
            <a:r>
              <a:rPr lang="it-IT" sz="1400" b="0" dirty="0"/>
              <a:t>versatilità dell’attrezzatura di misura</a:t>
            </a:r>
            <a:endParaRPr lang="it-IT" sz="800" b="0" dirty="0">
              <a:solidFill>
                <a:srgbClr val="2F2F2F">
                  <a:lumMod val="75000"/>
                  <a:lumOff val="25000"/>
                </a:srgbClr>
              </a:solidFill>
            </a:endParaRPr>
          </a:p>
        </p:txBody>
      </p:sp>
      <p:pic>
        <p:nvPicPr>
          <p:cNvPr id="10" name="Immagine 9">
            <a:extLst>
              <a:ext uri="{FF2B5EF4-FFF2-40B4-BE49-F238E27FC236}">
                <a16:creationId xmlns:a16="http://schemas.microsoft.com/office/drawing/2014/main" xmlns="" id="{062EFF07-7CAC-40EE-BFA9-3D5218D2B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188" y="277303"/>
            <a:ext cx="1368300" cy="307483"/>
          </a:xfrm>
          <a:prstGeom prst="rect">
            <a:avLst/>
          </a:prstGeom>
        </p:spPr>
      </p:pic>
      <p:pic>
        <p:nvPicPr>
          <p:cNvPr id="15" name="Immagin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24373"/>
            <a:ext cx="1923692" cy="631403"/>
          </a:xfrm>
          <a:prstGeom prst="rect">
            <a:avLst/>
          </a:prstGeom>
        </p:spPr>
      </p:pic>
      <p:sp>
        <p:nvSpPr>
          <p:cNvPr id="16" name="Rettangolo 15">
            <a:extLst>
              <a:ext uri="{FF2B5EF4-FFF2-40B4-BE49-F238E27FC236}">
                <a16:creationId xmlns:a16="http://schemas.microsoft.com/office/drawing/2014/main" xmlns="" id="{0F68BAE2-22D1-4675-A298-D4591CFBB3B7}"/>
              </a:ext>
            </a:extLst>
          </p:cNvPr>
          <p:cNvSpPr/>
          <p:nvPr/>
        </p:nvSpPr>
        <p:spPr>
          <a:xfrm>
            <a:off x="3491880" y="4803137"/>
            <a:ext cx="5832648" cy="32316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it-IT"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rPr>
              <a:t>Progetto inserito nell’agenda strategica di ricerca 2016 del Polo CGREEN, finanziato nell’ambito del POR FESR 2014-2020 del Piemonte e realizzato con il concorso di risorse del Fondo Europeo di Sviluppo Regionale (FESR), dello Stato Italiano e della Regione Piemonte.  </a:t>
            </a:r>
            <a:endParaRPr kumimoji="0" lang="en-GB"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endParaRPr>
          </a:p>
        </p:txBody>
      </p:sp>
      <p:pic>
        <p:nvPicPr>
          <p:cNvPr id="14" name="Picture 2">
            <a:extLst>
              <a:ext uri="{FF2B5EF4-FFF2-40B4-BE49-F238E27FC236}">
                <a16:creationId xmlns:a16="http://schemas.microsoft.com/office/drawing/2014/main" xmlns="" id="{16C43B9C-5A25-4ED3-B6CF-9A41F278A3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944" y="895898"/>
            <a:ext cx="2870200"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58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it-IT" sz="2000" dirty="0"/>
              <a:t>ACRONIMO – 3D Gage</a:t>
            </a:r>
            <a:endParaRPr lang="en-GB" sz="2000" dirty="0"/>
          </a:p>
        </p:txBody>
      </p:sp>
      <p:cxnSp>
        <p:nvCxnSpPr>
          <p:cNvPr id="6" name="Connettore diritto 5">
            <a:extLst>
              <a:ext uri="{FF2B5EF4-FFF2-40B4-BE49-F238E27FC236}">
                <a16:creationId xmlns:a16="http://schemas.microsoft.com/office/drawing/2014/main" xmlns="" id="{38E17BAB-A69E-44EF-A90F-2C409CE1067E}"/>
              </a:ext>
            </a:extLst>
          </p:cNvPr>
          <p:cNvCxnSpPr/>
          <p:nvPr/>
        </p:nvCxnSpPr>
        <p:spPr>
          <a:xfrm>
            <a:off x="0" y="4747892"/>
            <a:ext cx="9144000" cy="0"/>
          </a:xfrm>
          <a:prstGeom prst="line">
            <a:avLst/>
          </a:prstGeom>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Segnaposto contenuto 2">
            <a:extLst>
              <a:ext uri="{FF2B5EF4-FFF2-40B4-BE49-F238E27FC236}">
                <a16:creationId xmlns:a16="http://schemas.microsoft.com/office/drawing/2014/main" xmlns="" id="{33D77337-C21B-4133-876F-5F85FA4622BE}"/>
              </a:ext>
            </a:extLst>
          </p:cNvPr>
          <p:cNvSpPr txBox="1">
            <a:spLocks/>
          </p:cNvSpPr>
          <p:nvPr/>
        </p:nvSpPr>
        <p:spPr>
          <a:xfrm>
            <a:off x="213471" y="915565"/>
            <a:ext cx="4142505" cy="2088233"/>
          </a:xfrm>
          <a:prstGeom prst="rect">
            <a:avLst/>
          </a:prstGeom>
        </p:spPr>
        <p:txBody>
          <a:bodyPr>
            <a:noAutofit/>
          </a:bodyPr>
          <a:lstStyle>
            <a:lvl1pPr marL="342900" indent="-342900" algn="l" defTabSz="914400" rtl="0" eaLnBrk="1" latinLnBrk="0" hangingPunct="1">
              <a:spcBef>
                <a:spcPct val="20000"/>
              </a:spcBef>
              <a:buFont typeface="Wingdings" pitchFamily="2" charset="2"/>
              <a:buChar char="§"/>
              <a:defRPr lang="it-IT" sz="28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Calibri" pitchFamily="34" charset="0"/>
              <a:buChar char="»"/>
              <a:defRPr lang="it-IT"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lang="it-IT"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it-IT"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613" lvl="1" indent="-201613">
              <a:buNone/>
              <a:defRPr/>
            </a:pPr>
            <a:r>
              <a:rPr lang="it-IT" sz="1600" dirty="0">
                <a:solidFill>
                  <a:srgbClr val="30999D"/>
                </a:solidFill>
              </a:rPr>
              <a:t>Tempistiche e avanzamento</a:t>
            </a:r>
            <a:r>
              <a:rPr kumimoji="0" lang="it-IT" sz="1600" b="0" i="0" u="none" strike="noStrike" kern="1200" cap="none" spc="0" normalizeH="0" baseline="0" noProof="0" dirty="0">
                <a:ln>
                  <a:noFill/>
                </a:ln>
                <a:solidFill>
                  <a:srgbClr val="30999D"/>
                </a:solidFill>
                <a:effectLst/>
                <a:uLnTx/>
                <a:uFillTx/>
                <a:latin typeface="Corbel"/>
                <a:ea typeface="+mn-ea"/>
                <a:cs typeface="+mn-cs"/>
              </a:rPr>
              <a:t> </a:t>
            </a:r>
          </a:p>
          <a:p>
            <a:pPr marL="201613" lvl="1" indent="-201613">
              <a:buFont typeface="Courier New" panose="02070309020205020404" pitchFamily="49" charset="0"/>
              <a:buChar char="o"/>
              <a:defRPr/>
            </a:pPr>
            <a:r>
              <a:rPr lang="it-IT" altLang="it-IT" sz="1200" dirty="0">
                <a:solidFill>
                  <a:schemeClr val="tx1"/>
                </a:solidFill>
                <a:latin typeface="Arial" panose="020B0604020202020204" pitchFamily="34" charset="0"/>
              </a:rPr>
              <a:t>1/11/2017 </a:t>
            </a:r>
            <a:r>
              <a:rPr lang="it-IT" sz="1200" dirty="0">
                <a:solidFill>
                  <a:srgbClr val="2F2F2F">
                    <a:lumMod val="75000"/>
                    <a:lumOff val="25000"/>
                  </a:srgbClr>
                </a:solidFill>
              </a:rPr>
              <a:t>– </a:t>
            </a:r>
            <a:r>
              <a:rPr lang="it-IT" sz="1200" dirty="0">
                <a:solidFill>
                  <a:schemeClr val="tx1"/>
                </a:solidFill>
                <a:latin typeface="Arial" panose="020B0604020202020204" pitchFamily="34" charset="0"/>
              </a:rPr>
              <a:t>30</a:t>
            </a:r>
            <a:r>
              <a:rPr lang="it-IT" altLang="it-IT" sz="1200" dirty="0">
                <a:solidFill>
                  <a:schemeClr val="tx1"/>
                </a:solidFill>
                <a:latin typeface="Arial" panose="020B0604020202020204" pitchFamily="34" charset="0"/>
              </a:rPr>
              <a:t>/04/2018</a:t>
            </a:r>
            <a:endParaRPr lang="it-IT" sz="1200" dirty="0">
              <a:solidFill>
                <a:srgbClr val="2F2F2F">
                  <a:lumMod val="75000"/>
                  <a:lumOff val="25000"/>
                </a:srgbClr>
              </a:solidFill>
            </a:endParaRPr>
          </a:p>
          <a:p>
            <a:pPr marL="201613" lvl="1" indent="-201613">
              <a:buFont typeface="Courier New" panose="02070309020205020404" pitchFamily="49" charset="0"/>
              <a:buChar char="o"/>
              <a:defRPr/>
            </a:pPr>
            <a:r>
              <a:rPr lang="it-IT" sz="1200" dirty="0">
                <a:solidFill>
                  <a:srgbClr val="2F2F2F">
                    <a:lumMod val="75000"/>
                    <a:lumOff val="25000"/>
                  </a:srgbClr>
                </a:solidFill>
              </a:rPr>
              <a:t>Principali </a:t>
            </a:r>
            <a:r>
              <a:rPr lang="it-IT" sz="1200" dirty="0" err="1">
                <a:solidFill>
                  <a:srgbClr val="2F2F2F">
                    <a:lumMod val="75000"/>
                    <a:lumOff val="25000"/>
                  </a:srgbClr>
                </a:solidFill>
              </a:rPr>
              <a:t>milestone</a:t>
            </a:r>
            <a:r>
              <a:rPr lang="it-IT" sz="1200" dirty="0">
                <a:solidFill>
                  <a:srgbClr val="2F2F2F">
                    <a:lumMod val="75000"/>
                    <a:lumOff val="25000"/>
                  </a:srgbClr>
                </a:solidFill>
              </a:rPr>
              <a:t> progettuali: Nome (M1); Nome (M2); Nome (M3); Nome (M4); ecc..</a:t>
            </a:r>
          </a:p>
          <a:p>
            <a:pPr marL="201613" lvl="1" indent="-201613">
              <a:buFont typeface="Courier New" panose="02070309020205020404" pitchFamily="49" charset="0"/>
              <a:buChar char="o"/>
              <a:defRPr/>
            </a:pPr>
            <a:r>
              <a:rPr lang="it-IT" sz="1200" dirty="0">
                <a:solidFill>
                  <a:srgbClr val="2F2F2F">
                    <a:lumMod val="75000"/>
                    <a:lumOff val="25000"/>
                  </a:srgbClr>
                </a:solidFill>
              </a:rPr>
              <a:t>Risultati raggiunti: è stato scelto il particolare da utilizzare come esempio, sono state fatte delle prove di realizzazione dei componenti in additive</a:t>
            </a:r>
          </a:p>
          <a:p>
            <a:pPr marL="201613" lvl="1" indent="-201613">
              <a:buFont typeface="Courier New" panose="02070309020205020404" pitchFamily="49" charset="0"/>
              <a:buChar char="o"/>
              <a:defRPr/>
            </a:pPr>
            <a:r>
              <a:rPr lang="it-IT" sz="1200" dirty="0">
                <a:solidFill>
                  <a:srgbClr val="2F2F2F">
                    <a:lumMod val="75000"/>
                    <a:lumOff val="25000"/>
                  </a:srgbClr>
                </a:solidFill>
              </a:rPr>
              <a:t>Eventuali criticità: Sono state rilevate delle criticità sui componenti realizzati con la tecnologia HP mentre sono andati molto bene i test effettuati sui componenti in FDM.</a:t>
            </a:r>
          </a:p>
          <a:p>
            <a:pPr marL="201613" lvl="1" indent="-201613">
              <a:buFont typeface="Courier New" panose="02070309020205020404" pitchFamily="49" charset="0"/>
              <a:buChar char="o"/>
              <a:defRPr/>
            </a:pPr>
            <a:endParaRPr lang="it-IT" sz="1200" dirty="0">
              <a:solidFill>
                <a:srgbClr val="2F2F2F">
                  <a:lumMod val="75000"/>
                  <a:lumOff val="25000"/>
                </a:srgbClr>
              </a:solidFill>
            </a:endParaRPr>
          </a:p>
        </p:txBody>
      </p:sp>
      <p:pic>
        <p:nvPicPr>
          <p:cNvPr id="1026" name="Picture 2" descr="Risultati immagini per deadline">
            <a:extLst>
              <a:ext uri="{FF2B5EF4-FFF2-40B4-BE49-F238E27FC236}">
                <a16:creationId xmlns:a16="http://schemas.microsoft.com/office/drawing/2014/main" xmlns="" id="{8FED2D40-4576-44B2-905B-16FB4DE5B846}"/>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15532" r="490" b="613"/>
          <a:stretch/>
        </p:blipFill>
        <p:spPr bwMode="auto">
          <a:xfrm>
            <a:off x="4572000" y="811090"/>
            <a:ext cx="4580160" cy="24807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magine correlata">
            <a:extLst>
              <a:ext uri="{FF2B5EF4-FFF2-40B4-BE49-F238E27FC236}">
                <a16:creationId xmlns:a16="http://schemas.microsoft.com/office/drawing/2014/main" xmlns="" id="{89B65721-68EB-44C8-91F2-56626B7DF5D5}"/>
              </a:ext>
            </a:extLst>
          </p:cNvPr>
          <p:cNvPicPr>
            <a:picLocks noChangeAspect="1" noChangeArrowheads="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117" t="5119" r="-117" b="8470"/>
          <a:stretch/>
        </p:blipFill>
        <p:spPr bwMode="auto">
          <a:xfrm>
            <a:off x="1" y="3291832"/>
            <a:ext cx="4580160" cy="1464987"/>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2">
            <a:extLst>
              <a:ext uri="{FF2B5EF4-FFF2-40B4-BE49-F238E27FC236}">
                <a16:creationId xmlns:a16="http://schemas.microsoft.com/office/drawing/2014/main" xmlns="" id="{E104633F-F055-47E7-BD77-B2CB419257CC}"/>
              </a:ext>
            </a:extLst>
          </p:cNvPr>
          <p:cNvSpPr txBox="1">
            <a:spLocks/>
          </p:cNvSpPr>
          <p:nvPr/>
        </p:nvSpPr>
        <p:spPr>
          <a:xfrm>
            <a:off x="4716016" y="3405620"/>
            <a:ext cx="4248472" cy="1333340"/>
          </a:xfrm>
          <a:prstGeom prst="rect">
            <a:avLst/>
          </a:prstGeom>
        </p:spPr>
        <p:txBody>
          <a:bodyPr>
            <a:noAutofit/>
          </a:bodyPr>
          <a:lstStyle>
            <a:lvl1pPr marL="342900" indent="-342900" algn="l" defTabSz="914400" rtl="0" eaLnBrk="1" latinLnBrk="0" hangingPunct="1">
              <a:spcBef>
                <a:spcPct val="20000"/>
              </a:spcBef>
              <a:buFont typeface="Wingdings" pitchFamily="2" charset="2"/>
              <a:buChar char="§"/>
              <a:defRPr lang="it-IT" sz="28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Calibri" pitchFamily="34" charset="0"/>
              <a:buChar char="»"/>
              <a:defRPr lang="it-IT"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lang="it-IT"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it-IT"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613" lvl="1" indent="-201613">
              <a:buNone/>
              <a:defRPr/>
            </a:pPr>
            <a:r>
              <a:rPr lang="it-IT" sz="1600" dirty="0">
                <a:solidFill>
                  <a:srgbClr val="30999D"/>
                </a:solidFill>
              </a:rPr>
              <a:t>Diffusione dei risultati </a:t>
            </a:r>
          </a:p>
          <a:p>
            <a:pPr marL="201613" lvl="1" indent="-201613">
              <a:buFont typeface="Courier New" panose="02070309020205020404" pitchFamily="49" charset="0"/>
              <a:buChar char="o"/>
              <a:defRPr/>
            </a:pPr>
            <a:r>
              <a:rPr lang="it-IT" sz="1200" dirty="0">
                <a:solidFill>
                  <a:srgbClr val="2F2F2F">
                    <a:lumMod val="75000"/>
                    <a:lumOff val="25000"/>
                  </a:srgbClr>
                </a:solidFill>
              </a:rPr>
              <a:t>Sito Internet dedicato interamente a questa tecnologia</a:t>
            </a:r>
          </a:p>
          <a:p>
            <a:pPr marL="201613" lvl="1" indent="-201613">
              <a:buFont typeface="Courier New" panose="02070309020205020404" pitchFamily="49" charset="0"/>
              <a:buChar char="o"/>
              <a:defRPr/>
            </a:pPr>
            <a:r>
              <a:rPr lang="it-IT" sz="1200" dirty="0">
                <a:solidFill>
                  <a:srgbClr val="2F2F2F">
                    <a:lumMod val="75000"/>
                    <a:lumOff val="25000"/>
                  </a:srgbClr>
                </a:solidFill>
              </a:rPr>
              <a:t>Partecipazione a fiere ed eventi di settore</a:t>
            </a:r>
          </a:p>
        </p:txBody>
      </p:sp>
      <p:pic>
        <p:nvPicPr>
          <p:cNvPr id="10" name="Immagin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0796" y="65896"/>
            <a:ext cx="1923692" cy="631403"/>
          </a:xfrm>
          <a:prstGeom prst="rect">
            <a:avLst/>
          </a:prstGeom>
        </p:spPr>
      </p:pic>
      <p:sp>
        <p:nvSpPr>
          <p:cNvPr id="12" name="Rettangolo 11">
            <a:extLst>
              <a:ext uri="{FF2B5EF4-FFF2-40B4-BE49-F238E27FC236}">
                <a16:creationId xmlns:a16="http://schemas.microsoft.com/office/drawing/2014/main" xmlns="" id="{0F68BAE2-22D1-4675-A298-D4591CFBB3B7}"/>
              </a:ext>
            </a:extLst>
          </p:cNvPr>
          <p:cNvSpPr/>
          <p:nvPr/>
        </p:nvSpPr>
        <p:spPr>
          <a:xfrm>
            <a:off x="3382045" y="4805479"/>
            <a:ext cx="5832648" cy="32316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it-IT"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rPr>
              <a:t>Progetto inserito nell’agenda strategica di ricerca 2016 del Polo CGREEN, finanziato nell’ambito del POR FESR 2014-2020 del Piemonte e realizzato con il concorso di risorse del Fondo Europeo di Sviluppo Regionale (FESR), dello Stato Italiano e della Regione Piemonte.  </a:t>
            </a:r>
            <a:endParaRPr kumimoji="0" lang="en-GB"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endParaRPr>
          </a:p>
        </p:txBody>
      </p:sp>
    </p:spTree>
    <p:extLst>
      <p:ext uri="{BB962C8B-B14F-4D97-AF65-F5344CB8AC3E}">
        <p14:creationId xmlns:p14="http://schemas.microsoft.com/office/powerpoint/2010/main" val="285343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it-IT" sz="2000" dirty="0"/>
              <a:t>ACRONIMO – 3D Gage</a:t>
            </a:r>
            <a:endParaRPr lang="en-GB" sz="2000" dirty="0"/>
          </a:p>
        </p:txBody>
      </p:sp>
      <p:cxnSp>
        <p:nvCxnSpPr>
          <p:cNvPr id="6" name="Connettore diritto 5">
            <a:extLst>
              <a:ext uri="{FF2B5EF4-FFF2-40B4-BE49-F238E27FC236}">
                <a16:creationId xmlns:a16="http://schemas.microsoft.com/office/drawing/2014/main" xmlns="" id="{38E17BAB-A69E-44EF-A90F-2C409CE1067E}"/>
              </a:ext>
            </a:extLst>
          </p:cNvPr>
          <p:cNvCxnSpPr/>
          <p:nvPr/>
        </p:nvCxnSpPr>
        <p:spPr>
          <a:xfrm>
            <a:off x="0" y="4747892"/>
            <a:ext cx="9144000" cy="0"/>
          </a:xfrm>
          <a:prstGeom prst="line">
            <a:avLst/>
          </a:prstGeom>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0796" y="65896"/>
            <a:ext cx="1923692" cy="631403"/>
          </a:xfrm>
          <a:prstGeom prst="rect">
            <a:avLst/>
          </a:prstGeom>
        </p:spPr>
      </p:pic>
      <p:sp>
        <p:nvSpPr>
          <p:cNvPr id="12" name="Rettangolo 11">
            <a:extLst>
              <a:ext uri="{FF2B5EF4-FFF2-40B4-BE49-F238E27FC236}">
                <a16:creationId xmlns:a16="http://schemas.microsoft.com/office/drawing/2014/main" xmlns="" id="{0F68BAE2-22D1-4675-A298-D4591CFBB3B7}"/>
              </a:ext>
            </a:extLst>
          </p:cNvPr>
          <p:cNvSpPr/>
          <p:nvPr/>
        </p:nvSpPr>
        <p:spPr>
          <a:xfrm>
            <a:off x="3382045" y="4805479"/>
            <a:ext cx="5832648" cy="32316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it-IT"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rPr>
              <a:t>Progetto inserito nell’agenda strategica di ricerca 2016 del Polo CGREEN, finanziato nell’ambito del POR FESR 2014-2020 del Piemonte e realizzato con il concorso di risorse del Fondo Europeo di Sviluppo Regionale (FESR), dello Stato Italiano e della Regione Piemonte.  </a:t>
            </a:r>
            <a:endParaRPr kumimoji="0" lang="en-GB"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endParaRPr>
          </a:p>
        </p:txBody>
      </p:sp>
      <p:pic>
        <p:nvPicPr>
          <p:cNvPr id="13" name="Picture 2">
            <a:extLst>
              <a:ext uri="{FF2B5EF4-FFF2-40B4-BE49-F238E27FC236}">
                <a16:creationId xmlns:a16="http://schemas.microsoft.com/office/drawing/2014/main" xmlns="" id="{44FC180D-9405-447D-9C9A-9028CE91F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5" y="809625"/>
            <a:ext cx="3231237" cy="356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olo 1">
            <a:extLst>
              <a:ext uri="{FF2B5EF4-FFF2-40B4-BE49-F238E27FC236}">
                <a16:creationId xmlns:a16="http://schemas.microsoft.com/office/drawing/2014/main" xmlns="" id="{A5C8B4E6-E5BF-4BFD-B028-E42FF4A10417}"/>
              </a:ext>
            </a:extLst>
          </p:cNvPr>
          <p:cNvSpPr txBox="1">
            <a:spLocks/>
          </p:cNvSpPr>
          <p:nvPr/>
        </p:nvSpPr>
        <p:spPr>
          <a:xfrm>
            <a:off x="677863" y="1268413"/>
            <a:ext cx="2935359" cy="8717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altLang="it-IT"/>
              <a:t>Mezzo di controllo</a:t>
            </a:r>
          </a:p>
        </p:txBody>
      </p:sp>
    </p:spTree>
    <p:extLst>
      <p:ext uri="{BB962C8B-B14F-4D97-AF65-F5344CB8AC3E}">
        <p14:creationId xmlns:p14="http://schemas.microsoft.com/office/powerpoint/2010/main" val="343704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it-IT" sz="2000" dirty="0"/>
              <a:t>ACRONIMO – 3D Gage</a:t>
            </a:r>
            <a:endParaRPr lang="en-GB" sz="2000" dirty="0"/>
          </a:p>
        </p:txBody>
      </p:sp>
      <p:cxnSp>
        <p:nvCxnSpPr>
          <p:cNvPr id="6" name="Connettore diritto 5">
            <a:extLst>
              <a:ext uri="{FF2B5EF4-FFF2-40B4-BE49-F238E27FC236}">
                <a16:creationId xmlns:a16="http://schemas.microsoft.com/office/drawing/2014/main" xmlns="" id="{38E17BAB-A69E-44EF-A90F-2C409CE1067E}"/>
              </a:ext>
            </a:extLst>
          </p:cNvPr>
          <p:cNvCxnSpPr/>
          <p:nvPr/>
        </p:nvCxnSpPr>
        <p:spPr>
          <a:xfrm>
            <a:off x="0" y="4747892"/>
            <a:ext cx="9144000" cy="0"/>
          </a:xfrm>
          <a:prstGeom prst="line">
            <a:avLst/>
          </a:prstGeom>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0796" y="65896"/>
            <a:ext cx="1923692" cy="631403"/>
          </a:xfrm>
          <a:prstGeom prst="rect">
            <a:avLst/>
          </a:prstGeom>
        </p:spPr>
      </p:pic>
      <p:sp>
        <p:nvSpPr>
          <p:cNvPr id="12" name="Rettangolo 11">
            <a:extLst>
              <a:ext uri="{FF2B5EF4-FFF2-40B4-BE49-F238E27FC236}">
                <a16:creationId xmlns:a16="http://schemas.microsoft.com/office/drawing/2014/main" xmlns="" id="{0F68BAE2-22D1-4675-A298-D4591CFBB3B7}"/>
              </a:ext>
            </a:extLst>
          </p:cNvPr>
          <p:cNvSpPr/>
          <p:nvPr/>
        </p:nvSpPr>
        <p:spPr>
          <a:xfrm>
            <a:off x="3382045" y="4805479"/>
            <a:ext cx="5832648" cy="32316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it-IT"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rPr>
              <a:t>Progetto inserito nell’agenda strategica di ricerca 2016 del Polo CGREEN, finanziato nell’ambito del POR FESR 2014-2020 del Piemonte e realizzato con il concorso di risorse del Fondo Europeo di Sviluppo Regionale (FESR), dello Stato Italiano e della Regione Piemonte.  </a:t>
            </a:r>
            <a:endParaRPr kumimoji="0" lang="en-GB"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endParaRPr>
          </a:p>
        </p:txBody>
      </p:sp>
      <p:pic>
        <p:nvPicPr>
          <p:cNvPr id="18" name="Picture 2">
            <a:extLst>
              <a:ext uri="{FF2B5EF4-FFF2-40B4-BE49-F238E27FC236}">
                <a16:creationId xmlns:a16="http://schemas.microsoft.com/office/drawing/2014/main" xmlns="" id="{34CE8A69-8400-48E6-9D18-9A092027FC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312106"/>
            <a:ext cx="281176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ttangolo 18">
            <a:extLst>
              <a:ext uri="{FF2B5EF4-FFF2-40B4-BE49-F238E27FC236}">
                <a16:creationId xmlns:a16="http://schemas.microsoft.com/office/drawing/2014/main" xmlns="" id="{B8C8A6E8-E673-457B-BD16-4277C4FEE694}"/>
              </a:ext>
            </a:extLst>
          </p:cNvPr>
          <p:cNvSpPr/>
          <p:nvPr/>
        </p:nvSpPr>
        <p:spPr>
          <a:xfrm>
            <a:off x="179512" y="890267"/>
            <a:ext cx="2735262" cy="110172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it-IT" sz="1100" b="1" dirty="0">
                <a:solidFill>
                  <a:prstClr val="white"/>
                </a:solidFill>
              </a:rPr>
              <a:t>Telaio (a singola, doppia o tripla campata) in lega leggera anodizzata dura a spessore (durezza 65 HRC min) composto da longheroni con cave a T fissati mediante traverse e piastre di aggancio</a:t>
            </a:r>
            <a:endParaRPr lang="it-IT" sz="1100" dirty="0">
              <a:solidFill>
                <a:prstClr val="white"/>
              </a:solidFill>
            </a:endParaRPr>
          </a:p>
        </p:txBody>
      </p:sp>
      <p:sp>
        <p:nvSpPr>
          <p:cNvPr id="20" name="Rettangolo arrotondato 6">
            <a:extLst>
              <a:ext uri="{FF2B5EF4-FFF2-40B4-BE49-F238E27FC236}">
                <a16:creationId xmlns:a16="http://schemas.microsoft.com/office/drawing/2014/main" xmlns="" id="{3D0F6964-3E19-4E58-81D7-4DEAA3627DDB}"/>
              </a:ext>
            </a:extLst>
          </p:cNvPr>
          <p:cNvSpPr/>
          <p:nvPr/>
        </p:nvSpPr>
        <p:spPr>
          <a:xfrm>
            <a:off x="6084168" y="951744"/>
            <a:ext cx="2592387" cy="360362"/>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it-IT" b="1" dirty="0">
                <a:solidFill>
                  <a:prstClr val="white"/>
                </a:solidFill>
              </a:rPr>
              <a:t>STRUTTURA</a:t>
            </a:r>
          </a:p>
        </p:txBody>
      </p:sp>
      <p:sp>
        <p:nvSpPr>
          <p:cNvPr id="21" name="Rettangolo 20">
            <a:extLst>
              <a:ext uri="{FF2B5EF4-FFF2-40B4-BE49-F238E27FC236}">
                <a16:creationId xmlns:a16="http://schemas.microsoft.com/office/drawing/2014/main" xmlns="" id="{A263BDE1-B5D5-4092-B316-E8CE5A5DE463}"/>
              </a:ext>
            </a:extLst>
          </p:cNvPr>
          <p:cNvSpPr/>
          <p:nvPr/>
        </p:nvSpPr>
        <p:spPr>
          <a:xfrm>
            <a:off x="179512" y="2037913"/>
            <a:ext cx="2735262" cy="105886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it-IT" sz="1100" b="1" dirty="0">
                <a:solidFill>
                  <a:prstClr val="white"/>
                </a:solidFill>
              </a:rPr>
              <a:t>Base costituita da telaio composto da profilati in lega leggera anodizzata dura a spessore (durezza 65 HRC min) con cave a T e piastra in alluminio AL5083</a:t>
            </a:r>
            <a:endParaRPr lang="it-IT" sz="1100" dirty="0">
              <a:solidFill>
                <a:prstClr val="white"/>
              </a:solidFill>
            </a:endParaRPr>
          </a:p>
        </p:txBody>
      </p:sp>
      <p:sp>
        <p:nvSpPr>
          <p:cNvPr id="22" name="Rettangolo 21">
            <a:extLst>
              <a:ext uri="{FF2B5EF4-FFF2-40B4-BE49-F238E27FC236}">
                <a16:creationId xmlns:a16="http://schemas.microsoft.com/office/drawing/2014/main" xmlns="" id="{9932AA56-E859-4E86-831D-732BE2E4F811}"/>
              </a:ext>
            </a:extLst>
          </p:cNvPr>
          <p:cNvSpPr/>
          <p:nvPr/>
        </p:nvSpPr>
        <p:spPr>
          <a:xfrm>
            <a:off x="167865" y="3151509"/>
            <a:ext cx="2735262" cy="481012"/>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it-IT" sz="1100" b="1" dirty="0">
                <a:solidFill>
                  <a:prstClr val="white"/>
                </a:solidFill>
              </a:rPr>
              <a:t>Nr. 4 Ruote pivotanti e frenanti</a:t>
            </a:r>
            <a:endParaRPr lang="it-IT" sz="1100" dirty="0">
              <a:solidFill>
                <a:prstClr val="white"/>
              </a:solidFill>
            </a:endParaRPr>
          </a:p>
        </p:txBody>
      </p:sp>
      <p:sp>
        <p:nvSpPr>
          <p:cNvPr id="23" name="Rettangolo 22">
            <a:extLst>
              <a:ext uri="{FF2B5EF4-FFF2-40B4-BE49-F238E27FC236}">
                <a16:creationId xmlns:a16="http://schemas.microsoft.com/office/drawing/2014/main" xmlns="" id="{3DE03BA4-C2F6-481F-A534-894D22654840}"/>
              </a:ext>
            </a:extLst>
          </p:cNvPr>
          <p:cNvSpPr/>
          <p:nvPr/>
        </p:nvSpPr>
        <p:spPr>
          <a:xfrm>
            <a:off x="173253" y="3687254"/>
            <a:ext cx="2735262" cy="8286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it-IT" sz="1100" b="1" dirty="0">
                <a:solidFill>
                  <a:prstClr val="white"/>
                </a:solidFill>
              </a:rPr>
              <a:t>Tutti i gruppi riferimenti, controlli e piastre di asservimento saranno fissati alla struttura portante tramite profilati e piastre di aggancio</a:t>
            </a:r>
            <a:endParaRPr lang="it-IT" sz="1100" dirty="0">
              <a:solidFill>
                <a:prstClr val="white"/>
              </a:solidFill>
            </a:endParaRPr>
          </a:p>
        </p:txBody>
      </p:sp>
    </p:spTree>
    <p:extLst>
      <p:ext uri="{BB962C8B-B14F-4D97-AF65-F5344CB8AC3E}">
        <p14:creationId xmlns:p14="http://schemas.microsoft.com/office/powerpoint/2010/main" val="2761059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it-IT" sz="2000" dirty="0"/>
              <a:t>ACRONIMO – 3D Gage</a:t>
            </a:r>
            <a:endParaRPr lang="en-GB" sz="2000" dirty="0"/>
          </a:p>
        </p:txBody>
      </p:sp>
      <p:cxnSp>
        <p:nvCxnSpPr>
          <p:cNvPr id="6" name="Connettore diritto 5">
            <a:extLst>
              <a:ext uri="{FF2B5EF4-FFF2-40B4-BE49-F238E27FC236}">
                <a16:creationId xmlns:a16="http://schemas.microsoft.com/office/drawing/2014/main" xmlns="" id="{38E17BAB-A69E-44EF-A90F-2C409CE1067E}"/>
              </a:ext>
            </a:extLst>
          </p:cNvPr>
          <p:cNvCxnSpPr/>
          <p:nvPr/>
        </p:nvCxnSpPr>
        <p:spPr>
          <a:xfrm>
            <a:off x="0" y="4747892"/>
            <a:ext cx="9144000" cy="0"/>
          </a:xfrm>
          <a:prstGeom prst="line">
            <a:avLst/>
          </a:prstGeom>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0796" y="65896"/>
            <a:ext cx="1923692" cy="631403"/>
          </a:xfrm>
          <a:prstGeom prst="rect">
            <a:avLst/>
          </a:prstGeom>
        </p:spPr>
      </p:pic>
      <p:sp>
        <p:nvSpPr>
          <p:cNvPr id="12" name="Rettangolo 11">
            <a:extLst>
              <a:ext uri="{FF2B5EF4-FFF2-40B4-BE49-F238E27FC236}">
                <a16:creationId xmlns:a16="http://schemas.microsoft.com/office/drawing/2014/main" xmlns="" id="{0F68BAE2-22D1-4675-A298-D4591CFBB3B7}"/>
              </a:ext>
            </a:extLst>
          </p:cNvPr>
          <p:cNvSpPr/>
          <p:nvPr/>
        </p:nvSpPr>
        <p:spPr>
          <a:xfrm>
            <a:off x="3382045" y="4805479"/>
            <a:ext cx="5832648" cy="32316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it-IT"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rPr>
              <a:t>Progetto inserito nell’agenda strategica di ricerca 2016 del Polo CGREEN, finanziato nell’ambito del POR FESR 2014-2020 del Piemonte e realizzato con il concorso di risorse del Fondo Europeo di Sviluppo Regionale (FESR), dello Stato Italiano e della Regione Piemonte.  </a:t>
            </a:r>
            <a:endParaRPr kumimoji="0" lang="en-GB"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endParaRPr>
          </a:p>
        </p:txBody>
      </p:sp>
      <p:pic>
        <p:nvPicPr>
          <p:cNvPr id="8" name="Picture 2">
            <a:extLst>
              <a:ext uri="{FF2B5EF4-FFF2-40B4-BE49-F238E27FC236}">
                <a16:creationId xmlns:a16="http://schemas.microsoft.com/office/drawing/2014/main" xmlns="" id="{5ACFC57B-9A50-47D7-A4A4-B8C5419116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2640146"/>
            <a:ext cx="1499914" cy="206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xmlns="" id="{01E0A468-9B1F-42C6-A5DF-B0553E239F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2597" y="1348169"/>
            <a:ext cx="2386915" cy="179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a:extLst>
              <a:ext uri="{FF2B5EF4-FFF2-40B4-BE49-F238E27FC236}">
                <a16:creationId xmlns:a16="http://schemas.microsoft.com/office/drawing/2014/main" xmlns="" id="{19A330DA-3293-40DB-B9AB-A7E2BD6F6C3C}"/>
              </a:ext>
            </a:extLst>
          </p:cNvPr>
          <p:cNvSpPr/>
          <p:nvPr/>
        </p:nvSpPr>
        <p:spPr>
          <a:xfrm>
            <a:off x="184218" y="1078331"/>
            <a:ext cx="935038" cy="765175"/>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r">
              <a:defRPr/>
            </a:pPr>
            <a:r>
              <a:rPr lang="it-IT" sz="1100" dirty="0">
                <a:solidFill>
                  <a:prstClr val="white"/>
                </a:solidFill>
              </a:rPr>
              <a:t>Piastra per ancoraggio a struttura</a:t>
            </a:r>
          </a:p>
        </p:txBody>
      </p:sp>
      <p:sp>
        <p:nvSpPr>
          <p:cNvPr id="15" name="Rettangolo 14">
            <a:extLst>
              <a:ext uri="{FF2B5EF4-FFF2-40B4-BE49-F238E27FC236}">
                <a16:creationId xmlns:a16="http://schemas.microsoft.com/office/drawing/2014/main" xmlns="" id="{DFC98E93-A0D7-482F-9D60-3BAD247735ED}"/>
              </a:ext>
            </a:extLst>
          </p:cNvPr>
          <p:cNvSpPr/>
          <p:nvPr/>
        </p:nvSpPr>
        <p:spPr>
          <a:xfrm>
            <a:off x="179512" y="1899123"/>
            <a:ext cx="935038" cy="1395412"/>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r">
              <a:defRPr/>
            </a:pPr>
            <a:r>
              <a:rPr lang="it-IT" sz="1100" dirty="0">
                <a:solidFill>
                  <a:prstClr val="white"/>
                </a:solidFill>
              </a:rPr>
              <a:t>Torretta realizzata in stampa 3D per supporto appoggio riferimento</a:t>
            </a:r>
          </a:p>
        </p:txBody>
      </p:sp>
      <p:sp>
        <p:nvSpPr>
          <p:cNvPr id="16" name="Rettangolo 15">
            <a:extLst>
              <a:ext uri="{FF2B5EF4-FFF2-40B4-BE49-F238E27FC236}">
                <a16:creationId xmlns:a16="http://schemas.microsoft.com/office/drawing/2014/main" xmlns="" id="{BF21395E-DCDD-4E28-9805-315D331E2537}"/>
              </a:ext>
            </a:extLst>
          </p:cNvPr>
          <p:cNvSpPr/>
          <p:nvPr/>
        </p:nvSpPr>
        <p:spPr>
          <a:xfrm>
            <a:off x="179512" y="3332829"/>
            <a:ext cx="935038" cy="715963"/>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r">
              <a:defRPr/>
            </a:pPr>
            <a:r>
              <a:rPr lang="it-IT" sz="1100" dirty="0">
                <a:solidFill>
                  <a:prstClr val="white"/>
                </a:solidFill>
              </a:rPr>
              <a:t>Appoggio in acciaio sinterizzato</a:t>
            </a:r>
          </a:p>
        </p:txBody>
      </p:sp>
      <p:sp>
        <p:nvSpPr>
          <p:cNvPr id="19" name="Rettangolo 18">
            <a:extLst>
              <a:ext uri="{FF2B5EF4-FFF2-40B4-BE49-F238E27FC236}">
                <a16:creationId xmlns:a16="http://schemas.microsoft.com/office/drawing/2014/main" xmlns="" id="{5C98774C-26AE-4B09-BA9D-B21A0C60A503}"/>
              </a:ext>
            </a:extLst>
          </p:cNvPr>
          <p:cNvSpPr/>
          <p:nvPr/>
        </p:nvSpPr>
        <p:spPr>
          <a:xfrm>
            <a:off x="6458252" y="3281676"/>
            <a:ext cx="936625" cy="550863"/>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it-IT" sz="1100" dirty="0">
                <a:solidFill>
                  <a:prstClr val="white"/>
                </a:solidFill>
              </a:rPr>
              <a:t>Puntalino con molla</a:t>
            </a:r>
          </a:p>
        </p:txBody>
      </p:sp>
      <p:sp>
        <p:nvSpPr>
          <p:cNvPr id="20" name="Rettangolo arrotondato 21">
            <a:extLst>
              <a:ext uri="{FF2B5EF4-FFF2-40B4-BE49-F238E27FC236}">
                <a16:creationId xmlns:a16="http://schemas.microsoft.com/office/drawing/2014/main" xmlns="" id="{90E1A428-07D8-4C91-B81E-C97E101E307E}"/>
              </a:ext>
            </a:extLst>
          </p:cNvPr>
          <p:cNvSpPr/>
          <p:nvPr/>
        </p:nvSpPr>
        <p:spPr>
          <a:xfrm>
            <a:off x="4239512" y="934915"/>
            <a:ext cx="2592387" cy="360362"/>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it-IT" b="1" dirty="0">
                <a:solidFill>
                  <a:prstClr val="white"/>
                </a:solidFill>
              </a:rPr>
              <a:t>RIFERIMENTI</a:t>
            </a:r>
          </a:p>
        </p:txBody>
      </p:sp>
      <p:sp>
        <p:nvSpPr>
          <p:cNvPr id="21" name="Rettangolo 20">
            <a:extLst>
              <a:ext uri="{FF2B5EF4-FFF2-40B4-BE49-F238E27FC236}">
                <a16:creationId xmlns:a16="http://schemas.microsoft.com/office/drawing/2014/main" xmlns="" id="{B86D359F-F519-4F62-B5B6-8A7FF2DB2C91}"/>
              </a:ext>
            </a:extLst>
          </p:cNvPr>
          <p:cNvSpPr/>
          <p:nvPr/>
        </p:nvSpPr>
        <p:spPr>
          <a:xfrm>
            <a:off x="6444208" y="1666369"/>
            <a:ext cx="936625" cy="504825"/>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it-IT" sz="1100" dirty="0">
                <a:solidFill>
                  <a:prstClr val="white"/>
                </a:solidFill>
              </a:rPr>
              <a:t>Chiusura verticale</a:t>
            </a:r>
          </a:p>
        </p:txBody>
      </p:sp>
      <p:sp>
        <p:nvSpPr>
          <p:cNvPr id="22" name="Rettangolo 21">
            <a:extLst>
              <a:ext uri="{FF2B5EF4-FFF2-40B4-BE49-F238E27FC236}">
                <a16:creationId xmlns:a16="http://schemas.microsoft.com/office/drawing/2014/main" xmlns="" id="{920EA320-EF09-40F3-8008-72BDB77305E1}"/>
              </a:ext>
            </a:extLst>
          </p:cNvPr>
          <p:cNvSpPr/>
          <p:nvPr/>
        </p:nvSpPr>
        <p:spPr>
          <a:xfrm>
            <a:off x="6444208" y="2273177"/>
            <a:ext cx="936625" cy="950913"/>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it-IT" sz="1100" dirty="0">
                <a:solidFill>
                  <a:prstClr val="white"/>
                </a:solidFill>
              </a:rPr>
              <a:t>Prolunga sagomata realizzata in stampa 3D</a:t>
            </a:r>
          </a:p>
        </p:txBody>
      </p:sp>
    </p:spTree>
    <p:extLst>
      <p:ext uri="{BB962C8B-B14F-4D97-AF65-F5344CB8AC3E}">
        <p14:creationId xmlns:p14="http://schemas.microsoft.com/office/powerpoint/2010/main" val="82906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it-IT" sz="2000" dirty="0"/>
              <a:t>ACRONIMO – 3D Gage</a:t>
            </a:r>
            <a:endParaRPr lang="en-GB" sz="2000" dirty="0"/>
          </a:p>
        </p:txBody>
      </p:sp>
      <p:cxnSp>
        <p:nvCxnSpPr>
          <p:cNvPr id="6" name="Connettore diritto 5">
            <a:extLst>
              <a:ext uri="{FF2B5EF4-FFF2-40B4-BE49-F238E27FC236}">
                <a16:creationId xmlns:a16="http://schemas.microsoft.com/office/drawing/2014/main" xmlns="" id="{38E17BAB-A69E-44EF-A90F-2C409CE1067E}"/>
              </a:ext>
            </a:extLst>
          </p:cNvPr>
          <p:cNvCxnSpPr/>
          <p:nvPr/>
        </p:nvCxnSpPr>
        <p:spPr>
          <a:xfrm>
            <a:off x="0" y="4747892"/>
            <a:ext cx="9144000" cy="0"/>
          </a:xfrm>
          <a:prstGeom prst="line">
            <a:avLst/>
          </a:prstGeom>
          <a:ln w="31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0796" y="65896"/>
            <a:ext cx="1923692" cy="631403"/>
          </a:xfrm>
          <a:prstGeom prst="rect">
            <a:avLst/>
          </a:prstGeom>
        </p:spPr>
      </p:pic>
      <p:sp>
        <p:nvSpPr>
          <p:cNvPr id="12" name="Rettangolo 11">
            <a:extLst>
              <a:ext uri="{FF2B5EF4-FFF2-40B4-BE49-F238E27FC236}">
                <a16:creationId xmlns:a16="http://schemas.microsoft.com/office/drawing/2014/main" xmlns="" id="{0F68BAE2-22D1-4675-A298-D4591CFBB3B7}"/>
              </a:ext>
            </a:extLst>
          </p:cNvPr>
          <p:cNvSpPr/>
          <p:nvPr/>
        </p:nvSpPr>
        <p:spPr>
          <a:xfrm>
            <a:off x="3382045" y="4805479"/>
            <a:ext cx="5832648" cy="32316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it-IT"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rPr>
              <a:t>Progetto inserito nell’agenda strategica di ricerca 2016 del Polo CGREEN, finanziato nell’ambito del POR FESR 2014-2020 del Piemonte e realizzato con il concorso di risorse del Fondo Europeo di Sviluppo Regionale (FESR), dello Stato Italiano e della Regione Piemonte.  </a:t>
            </a:r>
            <a:endParaRPr kumimoji="0" lang="en-GB" sz="750" b="0" i="0" u="none" strike="noStrike" kern="1200" cap="none" spc="0" normalizeH="0" baseline="0" noProof="0" dirty="0">
              <a:ln>
                <a:noFill/>
              </a:ln>
              <a:solidFill>
                <a:schemeClr val="accent1">
                  <a:lumMod val="50000"/>
                  <a:lumOff val="50000"/>
                </a:schemeClr>
              </a:solidFill>
              <a:effectLst/>
              <a:uLnTx/>
              <a:uFillTx/>
              <a:latin typeface="Corbel"/>
              <a:ea typeface="+mn-ea"/>
              <a:cs typeface="+mn-cs"/>
            </a:endParaRPr>
          </a:p>
        </p:txBody>
      </p:sp>
      <p:pic>
        <p:nvPicPr>
          <p:cNvPr id="3" name="Immagine 2">
            <a:extLst>
              <a:ext uri="{FF2B5EF4-FFF2-40B4-BE49-F238E27FC236}">
                <a16:creationId xmlns:a16="http://schemas.microsoft.com/office/drawing/2014/main" xmlns="" id="{58282367-BF66-4294-9A55-1A2D800F5DE1}"/>
              </a:ext>
            </a:extLst>
          </p:cNvPr>
          <p:cNvPicPr>
            <a:picLocks noChangeAspect="1"/>
          </p:cNvPicPr>
          <p:nvPr/>
        </p:nvPicPr>
        <p:blipFill>
          <a:blip r:embed="rId4"/>
          <a:stretch>
            <a:fillRect/>
          </a:stretch>
        </p:blipFill>
        <p:spPr>
          <a:xfrm>
            <a:off x="1937443" y="1184012"/>
            <a:ext cx="5089393" cy="3151393"/>
          </a:xfrm>
          <a:prstGeom prst="rect">
            <a:avLst/>
          </a:prstGeom>
        </p:spPr>
      </p:pic>
    </p:spTree>
    <p:extLst>
      <p:ext uri="{BB962C8B-B14F-4D97-AF65-F5344CB8AC3E}">
        <p14:creationId xmlns:p14="http://schemas.microsoft.com/office/powerpoint/2010/main" val="1071209990"/>
      </p:ext>
    </p:extLst>
  </p:cSld>
  <p:clrMapOvr>
    <a:masterClrMapping/>
  </p:clrMapOvr>
</p:sld>
</file>

<file path=ppt/theme/theme1.xml><?xml version="1.0" encoding="utf-8"?>
<a:theme xmlns:a="http://schemas.openxmlformats.org/drawingml/2006/main" name="1_Personalizza struttura">
  <a:themeElements>
    <a:clrScheme name="Polo ICT">
      <a:dk1>
        <a:srgbClr val="2F2F2F"/>
      </a:dk1>
      <a:lt1>
        <a:srgbClr val="FFFFFF"/>
      </a:lt1>
      <a:dk2>
        <a:srgbClr val="C00000"/>
      </a:dk2>
      <a:lt2>
        <a:srgbClr val="FFFFFF"/>
      </a:lt2>
      <a:accent1>
        <a:srgbClr val="000000"/>
      </a:accent1>
      <a:accent2>
        <a:srgbClr val="262626"/>
      </a:accent2>
      <a:accent3>
        <a:srgbClr val="3F3F3F"/>
      </a:accent3>
      <a:accent4>
        <a:srgbClr val="595959"/>
      </a:accent4>
      <a:accent5>
        <a:srgbClr val="7F7F7F"/>
      </a:accent5>
      <a:accent6>
        <a:srgbClr val="A5A5A5"/>
      </a:accent6>
      <a:hlink>
        <a:srgbClr val="000000"/>
      </a:hlink>
      <a:folHlink>
        <a:srgbClr val="000000"/>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Personalizza struttura">
  <a:themeElements>
    <a:clrScheme name="Polo ICT">
      <a:dk1>
        <a:srgbClr val="2F2F2F"/>
      </a:dk1>
      <a:lt1>
        <a:srgbClr val="FFFFFF"/>
      </a:lt1>
      <a:dk2>
        <a:srgbClr val="C00000"/>
      </a:dk2>
      <a:lt2>
        <a:srgbClr val="FFFFFF"/>
      </a:lt2>
      <a:accent1>
        <a:srgbClr val="000000"/>
      </a:accent1>
      <a:accent2>
        <a:srgbClr val="262626"/>
      </a:accent2>
      <a:accent3>
        <a:srgbClr val="3F3F3F"/>
      </a:accent3>
      <a:accent4>
        <a:srgbClr val="595959"/>
      </a:accent4>
      <a:accent5>
        <a:srgbClr val="7F7F7F"/>
      </a:accent5>
      <a:accent6>
        <a:srgbClr val="A5A5A5"/>
      </a:accent6>
      <a:hlink>
        <a:srgbClr val="000000"/>
      </a:hlink>
      <a:folHlink>
        <a:srgbClr val="000000"/>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Polo ICT">
      <a:dk1>
        <a:srgbClr val="2F2F2F"/>
      </a:dk1>
      <a:lt1>
        <a:srgbClr val="FFFFFF"/>
      </a:lt1>
      <a:dk2>
        <a:srgbClr val="C00000"/>
      </a:dk2>
      <a:lt2>
        <a:srgbClr val="FFFFFF"/>
      </a:lt2>
      <a:accent1>
        <a:srgbClr val="000000"/>
      </a:accent1>
      <a:accent2>
        <a:srgbClr val="262626"/>
      </a:accent2>
      <a:accent3>
        <a:srgbClr val="3F3F3F"/>
      </a:accent3>
      <a:accent4>
        <a:srgbClr val="595959"/>
      </a:accent4>
      <a:accent5>
        <a:srgbClr val="7F7F7F"/>
      </a:accent5>
      <a:accent6>
        <a:srgbClr val="A5A5A5"/>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ersonalizza struttura">
  <a:themeElements>
    <a:clrScheme name="Polo ICT">
      <a:dk1>
        <a:srgbClr val="2F2F2F"/>
      </a:dk1>
      <a:lt1>
        <a:srgbClr val="FFFFFF"/>
      </a:lt1>
      <a:dk2>
        <a:srgbClr val="C00000"/>
      </a:dk2>
      <a:lt2>
        <a:srgbClr val="FFFFFF"/>
      </a:lt2>
      <a:accent1>
        <a:srgbClr val="000000"/>
      </a:accent1>
      <a:accent2>
        <a:srgbClr val="262626"/>
      </a:accent2>
      <a:accent3>
        <a:srgbClr val="3F3F3F"/>
      </a:accent3>
      <a:accent4>
        <a:srgbClr val="595959"/>
      </a:accent4>
      <a:accent5>
        <a:srgbClr val="7F7F7F"/>
      </a:accent5>
      <a:accent6>
        <a:srgbClr val="A5A5A5"/>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Personalizza struttura">
  <a:themeElements>
    <a:clrScheme name="Polo ICT">
      <a:dk1>
        <a:srgbClr val="000000"/>
      </a:dk1>
      <a:lt1>
        <a:srgbClr val="FFFFFF"/>
      </a:lt1>
      <a:dk2>
        <a:srgbClr val="C00000"/>
      </a:dk2>
      <a:lt2>
        <a:srgbClr val="FFFFFF"/>
      </a:lt2>
      <a:accent1>
        <a:srgbClr val="C00000"/>
      </a:accent1>
      <a:accent2>
        <a:srgbClr val="FF4040"/>
      </a:accent2>
      <a:accent3>
        <a:srgbClr val="FF7F7F"/>
      </a:accent3>
      <a:accent4>
        <a:srgbClr val="595959"/>
      </a:accent4>
      <a:accent5>
        <a:srgbClr val="7F7F7F"/>
      </a:accent5>
      <a:accent6>
        <a:srgbClr val="A5A5A5"/>
      </a:accent6>
      <a:hlink>
        <a:srgbClr val="000000"/>
      </a:hlink>
      <a:folHlink>
        <a:srgbClr val="000000"/>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Personalizza struttura">
  <a:themeElements>
    <a:clrScheme name="Polo ICT">
      <a:dk1>
        <a:srgbClr val="2F2F2F"/>
      </a:dk1>
      <a:lt1>
        <a:srgbClr val="FFFFFF"/>
      </a:lt1>
      <a:dk2>
        <a:srgbClr val="C00000"/>
      </a:dk2>
      <a:lt2>
        <a:srgbClr val="FFFFFF"/>
      </a:lt2>
      <a:accent1>
        <a:srgbClr val="000000"/>
      </a:accent1>
      <a:accent2>
        <a:srgbClr val="262626"/>
      </a:accent2>
      <a:accent3>
        <a:srgbClr val="3F3F3F"/>
      </a:accent3>
      <a:accent4>
        <a:srgbClr val="595959"/>
      </a:accent4>
      <a:accent5>
        <a:srgbClr val="7F7F7F"/>
      </a:accent5>
      <a:accent6>
        <a:srgbClr val="A5A5A5"/>
      </a:accent6>
      <a:hlink>
        <a:srgbClr val="000000"/>
      </a:hlink>
      <a:folHlink>
        <a:srgbClr val="000000"/>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loict_template_ppt_v2 [Sola lettura]" id="{E1C8ACCE-A76A-4A89-B529-3940A75EB718}" vid="{17E77BC9-682B-4BD1-832D-BBACE973C290}"/>
    </a:ext>
  </a:extLst>
</a:theme>
</file>

<file path=ppt/theme/theme7.xml><?xml version="1.0" encoding="utf-8"?>
<a:theme xmlns:a="http://schemas.openxmlformats.org/drawingml/2006/main" name="9_Personalizza struttura">
  <a:themeElements>
    <a:clrScheme name="Polo ICT">
      <a:dk1>
        <a:srgbClr val="2F2F2F"/>
      </a:dk1>
      <a:lt1>
        <a:srgbClr val="FFFFFF"/>
      </a:lt1>
      <a:dk2>
        <a:srgbClr val="C00000"/>
      </a:dk2>
      <a:lt2>
        <a:srgbClr val="FFFFFF"/>
      </a:lt2>
      <a:accent1>
        <a:srgbClr val="000000"/>
      </a:accent1>
      <a:accent2>
        <a:srgbClr val="262626"/>
      </a:accent2>
      <a:accent3>
        <a:srgbClr val="3F3F3F"/>
      </a:accent3>
      <a:accent4>
        <a:srgbClr val="595959"/>
      </a:accent4>
      <a:accent5>
        <a:srgbClr val="7F7F7F"/>
      </a:accent5>
      <a:accent6>
        <a:srgbClr val="A5A5A5"/>
      </a:accent6>
      <a:hlink>
        <a:srgbClr val="000000"/>
      </a:hlink>
      <a:folHlink>
        <a:srgbClr val="000000"/>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loict_template_ppt_v2 [Sola lettura]" id="{E1C8ACCE-A76A-4A89-B529-3940A75EB718}" vid="{AEBFC4FF-F70A-4888-9BE3-443424E6583A}"/>
    </a:ext>
  </a:extLst>
</a:theme>
</file>

<file path=ppt/theme/theme8.xml><?xml version="1.0" encoding="utf-8"?>
<a:theme xmlns:a="http://schemas.openxmlformats.org/drawingml/2006/main" name="4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Personalizza struttura">
  <a:themeElements>
    <a:clrScheme name="Polo ICT">
      <a:dk1>
        <a:srgbClr val="2F2F2F"/>
      </a:dk1>
      <a:lt1>
        <a:srgbClr val="FFFFFF"/>
      </a:lt1>
      <a:dk2>
        <a:srgbClr val="C00000"/>
      </a:dk2>
      <a:lt2>
        <a:srgbClr val="FFFFFF"/>
      </a:lt2>
      <a:accent1>
        <a:srgbClr val="000000"/>
      </a:accent1>
      <a:accent2>
        <a:srgbClr val="262626"/>
      </a:accent2>
      <a:accent3>
        <a:srgbClr val="3F3F3F"/>
      </a:accent3>
      <a:accent4>
        <a:srgbClr val="595959"/>
      </a:accent4>
      <a:accent5>
        <a:srgbClr val="7F7F7F"/>
      </a:accent5>
      <a:accent6>
        <a:srgbClr val="A5A5A5"/>
      </a:accent6>
      <a:hlink>
        <a:srgbClr val="000000"/>
      </a:hlink>
      <a:folHlink>
        <a:srgbClr val="000000"/>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78C57A4ABC7824D844DCD915A2FF920" ma:contentTypeVersion="11" ma:contentTypeDescription="Creare un nuovo documento." ma:contentTypeScope="" ma:versionID="e98973139b54ddd787023da985c4ab28">
  <xsd:schema xmlns:xsd="http://www.w3.org/2001/XMLSchema" xmlns:xs="http://www.w3.org/2001/XMLSchema" xmlns:p="http://schemas.microsoft.com/office/2006/metadata/properties" xmlns:ns2="c01ec564-8f92-443e-9c53-5dd1b99cdf38" xmlns:ns3="65168ee9-6f4a-4357-86e8-a3a2dbb77317" xmlns:ns4="11901bc7-6fd4-459a-9636-9ebd34032cf2" targetNamespace="http://schemas.microsoft.com/office/2006/metadata/properties" ma:root="true" ma:fieldsID="fadc5ee42ec7f998464fe2406647a442" ns2:_="" ns3:_="" ns4:_="">
    <xsd:import namespace="c01ec564-8f92-443e-9c53-5dd1b99cdf38"/>
    <xsd:import namespace="65168ee9-6f4a-4357-86e8-a3a2dbb77317"/>
    <xsd:import namespace="11901bc7-6fd4-459a-9636-9ebd34032cf2"/>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1ec564-8f92-443e-9c53-5dd1b99cdf38"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168ee9-6f4a-4357-86e8-a3a2dbb77317" elementFormDefault="qualified">
    <xsd:import namespace="http://schemas.microsoft.com/office/2006/documentManagement/types"/>
    <xsd:import namespace="http://schemas.microsoft.com/office/infopath/2007/PartnerControls"/>
    <xsd:element name="SharingHintHash" ma:index="9" nillable="true" ma:displayName="Hash suggerimento condivisione" ma:internalName="SharingHintHash" ma:readOnly="true">
      <xsd:simpleType>
        <xsd:restriction base="dms:Text"/>
      </xsd:simpleType>
    </xsd:element>
    <xsd:element name="SharedWithDetails" ma:index="10" nillable="true" ma:displayName="Condiviso con dettagli" ma:internalName="SharedWithDetails" ma:readOnly="true">
      <xsd:simpleType>
        <xsd:restriction base="dms:Note">
          <xsd:maxLength value="255"/>
        </xsd:restriction>
      </xsd:simpleType>
    </xsd:element>
    <xsd:element name="LastSharedByUser" ma:index="11" nillable="true" ma:displayName="Autore ultima condivisione" ma:description="" ma:internalName="LastSharedByUser" ma:readOnly="true">
      <xsd:simpleType>
        <xsd:restriction base="dms:Note">
          <xsd:maxLength value="255"/>
        </xsd:restriction>
      </xsd:simpleType>
    </xsd:element>
    <xsd:element name="LastSharedByTime" ma:index="12" nillable="true" ma:displayName="Ora ultima condivision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1901bc7-6fd4-459a-9636-9ebd34032cf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0D0F5-C353-429F-AE2E-2E1F307EFE10}">
  <ds:schemaRefs>
    <ds:schemaRef ds:uri="http://schemas.microsoft.com/office/2006/documentManagement/types"/>
    <ds:schemaRef ds:uri="http://purl.org/dc/elements/1.1/"/>
    <ds:schemaRef ds:uri="http://purl.org/dc/dcmitype/"/>
    <ds:schemaRef ds:uri="c01ec564-8f92-443e-9c53-5dd1b99cdf38"/>
    <ds:schemaRef ds:uri="65168ee9-6f4a-4357-86e8-a3a2dbb77317"/>
    <ds:schemaRef ds:uri="http://schemas.microsoft.com/office/infopath/2007/PartnerControls"/>
    <ds:schemaRef ds:uri="http://schemas.openxmlformats.org/package/2006/metadata/core-properties"/>
    <ds:schemaRef ds:uri="11901bc7-6fd4-459a-9636-9ebd34032cf2"/>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DD5A9B6B-B580-4517-A73A-7C0BC6EC7443}">
  <ds:schemaRefs>
    <ds:schemaRef ds:uri="http://schemas.microsoft.com/sharepoint/v3/contenttype/forms"/>
  </ds:schemaRefs>
</ds:datastoreItem>
</file>

<file path=customXml/itemProps3.xml><?xml version="1.0" encoding="utf-8"?>
<ds:datastoreItem xmlns:ds="http://schemas.openxmlformats.org/officeDocument/2006/customXml" ds:itemID="{FEA80709-C8BA-45FB-8A97-5C48D5C6F7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1ec564-8f92-443e-9c53-5dd1b99cdf38"/>
    <ds:schemaRef ds:uri="65168ee9-6f4a-4357-86e8-a3a2dbb77317"/>
    <ds:schemaRef ds:uri="11901bc7-6fd4-459a-9636-9ebd34032c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2997</TotalTime>
  <Words>812</Words>
  <Application>Microsoft Office PowerPoint</Application>
  <PresentationFormat>Presentazione su schermo (16:9)</PresentationFormat>
  <Paragraphs>67</Paragraphs>
  <Slides>8</Slides>
  <Notes>5</Notes>
  <HiddenSlides>0</HiddenSlides>
  <MMClips>0</MMClips>
  <ScaleCrop>false</ScaleCrop>
  <HeadingPairs>
    <vt:vector size="6" baseType="variant">
      <vt:variant>
        <vt:lpstr>Caratteri utilizzati</vt:lpstr>
      </vt:variant>
      <vt:variant>
        <vt:i4>6</vt:i4>
      </vt:variant>
      <vt:variant>
        <vt:lpstr>Tema</vt:lpstr>
      </vt:variant>
      <vt:variant>
        <vt:i4>10</vt:i4>
      </vt:variant>
      <vt:variant>
        <vt:lpstr>Titoli diapositive</vt:lpstr>
      </vt:variant>
      <vt:variant>
        <vt:i4>8</vt:i4>
      </vt:variant>
    </vt:vector>
  </HeadingPairs>
  <TitlesOfParts>
    <vt:vector size="24" baseType="lpstr">
      <vt:lpstr>Arial</vt:lpstr>
      <vt:lpstr>Calibri</vt:lpstr>
      <vt:lpstr>Corbel</vt:lpstr>
      <vt:lpstr>Courier New</vt:lpstr>
      <vt:lpstr>Times New Roman</vt:lpstr>
      <vt:lpstr>Wingdings</vt:lpstr>
      <vt:lpstr>1_Personalizza struttura</vt:lpstr>
      <vt:lpstr>3_Personalizza struttura</vt:lpstr>
      <vt:lpstr>Personalizza struttura</vt:lpstr>
      <vt:lpstr>2_Personalizza struttura</vt:lpstr>
      <vt:lpstr>5_Personalizza struttura</vt:lpstr>
      <vt:lpstr>8_Personalizza struttura</vt:lpstr>
      <vt:lpstr>9_Personalizza struttura</vt:lpstr>
      <vt:lpstr>4_Personalizza struttura</vt:lpstr>
      <vt:lpstr>6_Personalizza struttura</vt:lpstr>
      <vt:lpstr>1_Tema di Office</vt:lpstr>
      <vt:lpstr>IMPRESA 4.0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Passarella - Torino Wireless</dc:creator>
  <cp:lastModifiedBy>Susana Remotti</cp:lastModifiedBy>
  <cp:revision>173</cp:revision>
  <cp:lastPrinted>2017-01-27T08:34:44Z</cp:lastPrinted>
  <dcterms:created xsi:type="dcterms:W3CDTF">2016-12-20T15:26:09Z</dcterms:created>
  <dcterms:modified xsi:type="dcterms:W3CDTF">2018-07-24T16:22:02Z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0x010100E78C57A4ABC7824D844DCD915A2FF920</vt:lpwstr>
  </property>
</Properties>
</file>