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  <p:sldMasterId id="2147483696" r:id="rId5"/>
    <p:sldMasterId id="2147483660" r:id="rId6"/>
    <p:sldMasterId id="2147483684" r:id="rId7"/>
    <p:sldMasterId id="2147483721" r:id="rId8"/>
    <p:sldMasterId id="2147483751" r:id="rId9"/>
    <p:sldMasterId id="2147483755" r:id="rId10"/>
    <p:sldMasterId id="2147483768" r:id="rId11"/>
    <p:sldMasterId id="2147483771" r:id="rId12"/>
    <p:sldMasterId id="2147483785" r:id="rId13"/>
  </p:sldMasterIdLst>
  <p:notesMasterIdLst>
    <p:notesMasterId r:id="rId18"/>
  </p:notesMasterIdLst>
  <p:handoutMasterIdLst>
    <p:handoutMasterId r:id="rId19"/>
  </p:handoutMasterIdLst>
  <p:sldIdLst>
    <p:sldId id="415" r:id="rId14"/>
    <p:sldId id="257" r:id="rId15"/>
    <p:sldId id="258" r:id="rId16"/>
    <p:sldId id="352" r:id="rId17"/>
  </p:sldIdLst>
  <p:sldSz cx="9144000" cy="5143500" type="screen16x9"/>
  <p:notesSz cx="68580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94175" autoAdjust="0"/>
  </p:normalViewPr>
  <p:slideViewPr>
    <p:cSldViewPr>
      <p:cViewPr varScale="1">
        <p:scale>
          <a:sx n="108" d="100"/>
          <a:sy n="108" d="100"/>
        </p:scale>
        <p:origin x="912" y="86"/>
      </p:cViewPr>
      <p:guideLst>
        <p:guide orient="horz" pos="6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749E4-D061-4162-84F7-8D8CC9E27F61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61B39-F17F-420F-8E4B-FD68520AFD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68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73D6-D812-4585-8343-8B76341C0272}" type="datetimeFigureOut">
              <a:rPr lang="en-GB" smtClean="0"/>
              <a:t>24/07/2018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4C4E-EC1C-49A3-BEC7-17E62F76678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0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84C4E-EC1C-49A3-BEC7-17E62F7667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2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509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43328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82548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7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4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23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egnaposto immagine 339"/>
          <p:cNvSpPr>
            <a:spLocks noGrp="1"/>
          </p:cNvSpPr>
          <p:nvPr>
            <p:ph type="pic" sz="quarter" idx="1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41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4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4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4283968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6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4283968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39"/>
          <p:cNvSpPr>
            <a:spLocks noGrp="1"/>
          </p:cNvSpPr>
          <p:nvPr>
            <p:ph type="pic" sz="quarter" idx="18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53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86003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4283968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5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4283968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486003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0" name="Figura a mano libera: forma 339"/>
          <p:cNvSpPr>
            <a:spLocks noGrp="1"/>
          </p:cNvSpPr>
          <p:nvPr>
            <p:ph type="pic" sz="quarter" idx="20"/>
          </p:nvPr>
        </p:nvSpPr>
        <p:spPr>
          <a:xfrm>
            <a:off x="4067180" y="26"/>
            <a:ext cx="5076820" cy="5143475"/>
          </a:xfrm>
          <a:custGeom>
            <a:avLst/>
            <a:gdLst>
              <a:gd name="connsiteX0" fmla="*/ 2463796 w 5076820"/>
              <a:gd name="connsiteY0" fmla="*/ 4714850 h 5143475"/>
              <a:gd name="connsiteX1" fmla="*/ 2463796 w 5076820"/>
              <a:gd name="connsiteY1" fmla="*/ 5143475 h 5143475"/>
              <a:gd name="connsiteX2" fmla="*/ 2027233 w 5076820"/>
              <a:gd name="connsiteY2" fmla="*/ 5143475 h 5143475"/>
              <a:gd name="connsiteX3" fmla="*/ 1592258 w 5076820"/>
              <a:gd name="connsiteY3" fmla="*/ 4714850 h 5143475"/>
              <a:gd name="connsiteX4" fmla="*/ 2027233 w 5076820"/>
              <a:gd name="connsiteY4" fmla="*/ 4714850 h 5143475"/>
              <a:gd name="connsiteX5" fmla="*/ 1592258 w 5076820"/>
              <a:gd name="connsiteY5" fmla="*/ 5143475 h 5143475"/>
              <a:gd name="connsiteX6" fmla="*/ 1592258 w 5076820"/>
              <a:gd name="connsiteY6" fmla="*/ 4286225 h 5143475"/>
              <a:gd name="connsiteX7" fmla="*/ 2027233 w 5076820"/>
              <a:gd name="connsiteY7" fmla="*/ 4286225 h 5143475"/>
              <a:gd name="connsiteX8" fmla="*/ 1592258 w 5076820"/>
              <a:gd name="connsiteY8" fmla="*/ 4714850 h 5143475"/>
              <a:gd name="connsiteX9" fmla="*/ 1157283 w 5076820"/>
              <a:gd name="connsiteY9" fmla="*/ 4286225 h 5143475"/>
              <a:gd name="connsiteX10" fmla="*/ 1592258 w 5076820"/>
              <a:gd name="connsiteY10" fmla="*/ 4286225 h 5143475"/>
              <a:gd name="connsiteX11" fmla="*/ 1157283 w 5076820"/>
              <a:gd name="connsiteY11" fmla="*/ 4714850 h 5143475"/>
              <a:gd name="connsiteX12" fmla="*/ 285746 w 5076820"/>
              <a:gd name="connsiteY12" fmla="*/ 4286225 h 5143475"/>
              <a:gd name="connsiteX13" fmla="*/ 0 w 5076820"/>
              <a:gd name="connsiteY13" fmla="*/ 4567805 h 5143475"/>
              <a:gd name="connsiteX14" fmla="*/ 0 w 5076820"/>
              <a:gd name="connsiteY14" fmla="*/ 4567804 h 5143475"/>
              <a:gd name="connsiteX15" fmla="*/ 1157283 w 5076820"/>
              <a:gd name="connsiteY15" fmla="*/ 3428975 h 5143475"/>
              <a:gd name="connsiteX16" fmla="*/ 1157283 w 5076820"/>
              <a:gd name="connsiteY16" fmla="*/ 3857600 h 5143475"/>
              <a:gd name="connsiteX17" fmla="*/ 722309 w 5076820"/>
              <a:gd name="connsiteY17" fmla="*/ 4286224 h 5143475"/>
              <a:gd name="connsiteX18" fmla="*/ 722309 w 5076820"/>
              <a:gd name="connsiteY18" fmla="*/ 3857600 h 5143475"/>
              <a:gd name="connsiteX19" fmla="*/ 722309 w 5076820"/>
              <a:gd name="connsiteY19" fmla="*/ 3857599 h 5143475"/>
              <a:gd name="connsiteX20" fmla="*/ 1157283 w 5076820"/>
              <a:gd name="connsiteY20" fmla="*/ 2571725 h 5143475"/>
              <a:gd name="connsiteX21" fmla="*/ 1592258 w 5076820"/>
              <a:gd name="connsiteY21" fmla="*/ 2571725 h 5143475"/>
              <a:gd name="connsiteX22" fmla="*/ 1157283 w 5076820"/>
              <a:gd name="connsiteY22" fmla="*/ 3000350 h 5143475"/>
              <a:gd name="connsiteX23" fmla="*/ 722308 w 5076820"/>
              <a:gd name="connsiteY23" fmla="*/ 1714508 h 5143475"/>
              <a:gd name="connsiteX24" fmla="*/ 722308 w 5076820"/>
              <a:gd name="connsiteY24" fmla="*/ 2143100 h 5143475"/>
              <a:gd name="connsiteX25" fmla="*/ 285746 w 5076820"/>
              <a:gd name="connsiteY25" fmla="*/ 2143100 h 5143475"/>
              <a:gd name="connsiteX26" fmla="*/ 1157277 w 5076820"/>
              <a:gd name="connsiteY26" fmla="*/ 1285875 h 5143475"/>
              <a:gd name="connsiteX27" fmla="*/ 1157277 w 5076820"/>
              <a:gd name="connsiteY27" fmla="*/ 1285875 h 5143475"/>
              <a:gd name="connsiteX28" fmla="*/ 722309 w 5076820"/>
              <a:gd name="connsiteY28" fmla="*/ 1714499 h 5143475"/>
              <a:gd name="connsiteX29" fmla="*/ 722308 w 5076820"/>
              <a:gd name="connsiteY29" fmla="*/ 857244 h 5143475"/>
              <a:gd name="connsiteX30" fmla="*/ 722308 w 5076820"/>
              <a:gd name="connsiteY30" fmla="*/ 857244 h 5143475"/>
              <a:gd name="connsiteX31" fmla="*/ 285770 w 5076820"/>
              <a:gd name="connsiteY31" fmla="*/ 1285850 h 5143475"/>
              <a:gd name="connsiteX32" fmla="*/ 285768 w 5076820"/>
              <a:gd name="connsiteY32" fmla="*/ 1285850 h 5143475"/>
              <a:gd name="connsiteX33" fmla="*/ 1157283 w 5076820"/>
              <a:gd name="connsiteY33" fmla="*/ 857243 h 5143475"/>
              <a:gd name="connsiteX34" fmla="*/ 1157283 w 5076820"/>
              <a:gd name="connsiteY34" fmla="*/ 857245 h 5143475"/>
              <a:gd name="connsiteX35" fmla="*/ 1157283 w 5076820"/>
              <a:gd name="connsiteY35" fmla="*/ 857245 h 5143475"/>
              <a:gd name="connsiteX36" fmla="*/ 722315 w 5076820"/>
              <a:gd name="connsiteY36" fmla="*/ 1285869 h 5143475"/>
              <a:gd name="connsiteX37" fmla="*/ 722312 w 5076820"/>
              <a:gd name="connsiteY37" fmla="*/ 1285869 h 5143475"/>
              <a:gd name="connsiteX38" fmla="*/ 285746 w 5076820"/>
              <a:gd name="connsiteY38" fmla="*/ 857241 h 5143475"/>
              <a:gd name="connsiteX39" fmla="*/ 285746 w 5076820"/>
              <a:gd name="connsiteY39" fmla="*/ 857243 h 5143475"/>
              <a:gd name="connsiteX40" fmla="*/ 285746 w 5076820"/>
              <a:gd name="connsiteY40" fmla="*/ 857245 h 5143475"/>
              <a:gd name="connsiteX41" fmla="*/ 285746 w 5076820"/>
              <a:gd name="connsiteY41" fmla="*/ 857245 h 5143475"/>
              <a:gd name="connsiteX42" fmla="*/ 0 w 5076820"/>
              <a:gd name="connsiteY42" fmla="*/ 1138827 h 5143475"/>
              <a:gd name="connsiteX43" fmla="*/ 0 w 5076820"/>
              <a:gd name="connsiteY43" fmla="*/ 1138822 h 5143475"/>
              <a:gd name="connsiteX44" fmla="*/ 0 w 5076820"/>
              <a:gd name="connsiteY44" fmla="*/ 857239 h 5143475"/>
              <a:gd name="connsiteX45" fmla="*/ 285746 w 5076820"/>
              <a:gd name="connsiteY45" fmla="*/ 857239 h 5143475"/>
              <a:gd name="connsiteX46" fmla="*/ 285746 w 5076820"/>
              <a:gd name="connsiteY46" fmla="*/ 857241 h 5143475"/>
              <a:gd name="connsiteX47" fmla="*/ 0 w 5076820"/>
              <a:gd name="connsiteY47" fmla="*/ 857241 h 5143475"/>
              <a:gd name="connsiteX48" fmla="*/ 285753 w 5076820"/>
              <a:gd name="connsiteY48" fmla="*/ 857239 h 5143475"/>
              <a:gd name="connsiteX49" fmla="*/ 722308 w 5076820"/>
              <a:gd name="connsiteY49" fmla="*/ 857239 h 5143475"/>
              <a:gd name="connsiteX50" fmla="*/ 722308 w 5076820"/>
              <a:gd name="connsiteY50" fmla="*/ 857243 h 5143475"/>
              <a:gd name="connsiteX51" fmla="*/ 722308 w 5076820"/>
              <a:gd name="connsiteY51" fmla="*/ 857243 h 5143475"/>
              <a:gd name="connsiteX52" fmla="*/ 285748 w 5076820"/>
              <a:gd name="connsiteY52" fmla="*/ 857243 h 5143475"/>
              <a:gd name="connsiteX53" fmla="*/ 266844 w 5076820"/>
              <a:gd name="connsiteY53" fmla="*/ 447240 h 5143475"/>
              <a:gd name="connsiteX54" fmla="*/ 0 w 5076820"/>
              <a:gd name="connsiteY54" fmla="*/ 710194 h 5143475"/>
              <a:gd name="connsiteX55" fmla="*/ 0 w 5076820"/>
              <a:gd name="connsiteY55" fmla="*/ 710193 h 5143475"/>
              <a:gd name="connsiteX56" fmla="*/ 285746 w 5076820"/>
              <a:gd name="connsiteY56" fmla="*/ 428614 h 5143475"/>
              <a:gd name="connsiteX57" fmla="*/ 722308 w 5076820"/>
              <a:gd name="connsiteY57" fmla="*/ 428614 h 5143475"/>
              <a:gd name="connsiteX58" fmla="*/ 722308 w 5076820"/>
              <a:gd name="connsiteY58" fmla="*/ 428615 h 5143475"/>
              <a:gd name="connsiteX59" fmla="*/ 722303 w 5076820"/>
              <a:gd name="connsiteY59" fmla="*/ 428621 h 5143475"/>
              <a:gd name="connsiteX60" fmla="*/ 285746 w 5076820"/>
              <a:gd name="connsiteY60" fmla="*/ 428621 h 5143475"/>
              <a:gd name="connsiteX61" fmla="*/ 285746 w 5076820"/>
              <a:gd name="connsiteY61" fmla="*/ 428617 h 5143475"/>
              <a:gd name="connsiteX62" fmla="*/ 285746 w 5076820"/>
              <a:gd name="connsiteY62" fmla="*/ 428615 h 5143475"/>
              <a:gd name="connsiteX63" fmla="*/ 285746 w 5076820"/>
              <a:gd name="connsiteY63" fmla="*/ 428614 h 5143475"/>
              <a:gd name="connsiteX64" fmla="*/ 117672 w 5076820"/>
              <a:gd name="connsiteY64" fmla="*/ 165619 h 5143475"/>
              <a:gd name="connsiteX65" fmla="*/ 0 w 5076820"/>
              <a:gd name="connsiteY65" fmla="*/ 281571 h 5143475"/>
              <a:gd name="connsiteX66" fmla="*/ 0 w 5076820"/>
              <a:gd name="connsiteY66" fmla="*/ 281571 h 5143475"/>
              <a:gd name="connsiteX67" fmla="*/ 2463796 w 5076820"/>
              <a:gd name="connsiteY67" fmla="*/ 0 h 5143475"/>
              <a:gd name="connsiteX68" fmla="*/ 2898771 w 5076820"/>
              <a:gd name="connsiteY68" fmla="*/ 0 h 5143475"/>
              <a:gd name="connsiteX69" fmla="*/ 2898771 w 5076820"/>
              <a:gd name="connsiteY69" fmla="*/ 428622 h 5143475"/>
              <a:gd name="connsiteX70" fmla="*/ 3333745 w 5076820"/>
              <a:gd name="connsiteY70" fmla="*/ 0 h 5143475"/>
              <a:gd name="connsiteX71" fmla="*/ 5076820 w 5076820"/>
              <a:gd name="connsiteY71" fmla="*/ 0 h 5143475"/>
              <a:gd name="connsiteX72" fmla="*/ 5076820 w 5076820"/>
              <a:gd name="connsiteY72" fmla="*/ 5143475 h 5143475"/>
              <a:gd name="connsiteX73" fmla="*/ 2898771 w 5076820"/>
              <a:gd name="connsiteY73" fmla="*/ 5143475 h 5143475"/>
              <a:gd name="connsiteX74" fmla="*/ 2463796 w 5076820"/>
              <a:gd name="connsiteY74" fmla="*/ 4714850 h 5143475"/>
              <a:gd name="connsiteX75" fmla="*/ 2027233 w 5076820"/>
              <a:gd name="connsiteY75" fmla="*/ 4714850 h 5143475"/>
              <a:gd name="connsiteX76" fmla="*/ 2463796 w 5076820"/>
              <a:gd name="connsiteY76" fmla="*/ 4286225 h 5143475"/>
              <a:gd name="connsiteX77" fmla="*/ 2027233 w 5076820"/>
              <a:gd name="connsiteY77" fmla="*/ 4286225 h 5143475"/>
              <a:gd name="connsiteX78" fmla="*/ 2027233 w 5076820"/>
              <a:gd name="connsiteY78" fmla="*/ 3857600 h 5143475"/>
              <a:gd name="connsiteX79" fmla="*/ 1592258 w 5076820"/>
              <a:gd name="connsiteY79" fmla="*/ 3857600 h 5143475"/>
              <a:gd name="connsiteX80" fmla="*/ 2027233 w 5076820"/>
              <a:gd name="connsiteY80" fmla="*/ 3428975 h 5143475"/>
              <a:gd name="connsiteX81" fmla="*/ 1592258 w 5076820"/>
              <a:gd name="connsiteY81" fmla="*/ 3428975 h 5143475"/>
              <a:gd name="connsiteX82" fmla="*/ 1592258 w 5076820"/>
              <a:gd name="connsiteY82" fmla="*/ 3000350 h 5143475"/>
              <a:gd name="connsiteX83" fmla="*/ 2027233 w 5076820"/>
              <a:gd name="connsiteY83" fmla="*/ 2571725 h 5143475"/>
              <a:gd name="connsiteX84" fmla="*/ 1592258 w 5076820"/>
              <a:gd name="connsiteY84" fmla="*/ 2571725 h 5143475"/>
              <a:gd name="connsiteX85" fmla="*/ 2027233 w 5076820"/>
              <a:gd name="connsiteY85" fmla="*/ 2143100 h 5143475"/>
              <a:gd name="connsiteX86" fmla="*/ 1592258 w 5076820"/>
              <a:gd name="connsiteY86" fmla="*/ 2143100 h 5143475"/>
              <a:gd name="connsiteX87" fmla="*/ 1592258 w 5076820"/>
              <a:gd name="connsiteY87" fmla="*/ 1714507 h 5143475"/>
              <a:gd name="connsiteX88" fmla="*/ 1157283 w 5076820"/>
              <a:gd name="connsiteY88" fmla="*/ 2143100 h 5143475"/>
              <a:gd name="connsiteX89" fmla="*/ 1592258 w 5076820"/>
              <a:gd name="connsiteY89" fmla="*/ 1714506 h 5143475"/>
              <a:gd name="connsiteX90" fmla="*/ 1157283 w 5076820"/>
              <a:gd name="connsiteY90" fmla="*/ 1714506 h 5143475"/>
              <a:gd name="connsiteX91" fmla="*/ 1157283 w 5076820"/>
              <a:gd name="connsiteY91" fmla="*/ 1714503 h 5143475"/>
              <a:gd name="connsiteX92" fmla="*/ 722308 w 5076820"/>
              <a:gd name="connsiteY92" fmla="*/ 1714503 h 5143475"/>
              <a:gd name="connsiteX93" fmla="*/ 722308 w 5076820"/>
              <a:gd name="connsiteY93" fmla="*/ 1714507 h 5143475"/>
              <a:gd name="connsiteX94" fmla="*/ 285746 w 5076820"/>
              <a:gd name="connsiteY94" fmla="*/ 1714507 h 5143475"/>
              <a:gd name="connsiteX95" fmla="*/ 0 w 5076820"/>
              <a:gd name="connsiteY95" fmla="*/ 1996087 h 5143475"/>
              <a:gd name="connsiteX96" fmla="*/ 0 w 5076820"/>
              <a:gd name="connsiteY96" fmla="*/ 1996080 h 5143475"/>
              <a:gd name="connsiteX97" fmla="*/ 285746 w 5076820"/>
              <a:gd name="connsiteY97" fmla="*/ 1714500 h 5143475"/>
              <a:gd name="connsiteX98" fmla="*/ 0 w 5076820"/>
              <a:gd name="connsiteY98" fmla="*/ 1714500 h 5143475"/>
              <a:gd name="connsiteX99" fmla="*/ 0 w 5076820"/>
              <a:gd name="connsiteY99" fmla="*/ 1714496 h 5143475"/>
              <a:gd name="connsiteX100" fmla="*/ 285746 w 5076820"/>
              <a:gd name="connsiteY100" fmla="*/ 1714496 h 5143475"/>
              <a:gd name="connsiteX101" fmla="*/ 285746 w 5076820"/>
              <a:gd name="connsiteY101" fmla="*/ 1714474 h 5143475"/>
              <a:gd name="connsiteX102" fmla="*/ 722285 w 5076820"/>
              <a:gd name="connsiteY102" fmla="*/ 1285873 h 5143475"/>
              <a:gd name="connsiteX103" fmla="*/ 722305 w 5076820"/>
              <a:gd name="connsiteY103" fmla="*/ 1285873 h 5143475"/>
              <a:gd name="connsiteX104" fmla="*/ 285746 w 5076820"/>
              <a:gd name="connsiteY104" fmla="*/ 1714500 h 5143475"/>
              <a:gd name="connsiteX105" fmla="*/ 722308 w 5076820"/>
              <a:gd name="connsiteY105" fmla="*/ 1714500 h 5143475"/>
              <a:gd name="connsiteX106" fmla="*/ 722309 w 5076820"/>
              <a:gd name="connsiteY106" fmla="*/ 1714500 h 5143475"/>
              <a:gd name="connsiteX107" fmla="*/ 1157283 w 5076820"/>
              <a:gd name="connsiteY107" fmla="*/ 1714500 h 5143475"/>
              <a:gd name="connsiteX108" fmla="*/ 1157283 w 5076820"/>
              <a:gd name="connsiteY108" fmla="*/ 1714475 h 5143475"/>
              <a:gd name="connsiteX109" fmla="*/ 1592234 w 5076820"/>
              <a:gd name="connsiteY109" fmla="*/ 1285875 h 5143475"/>
              <a:gd name="connsiteX110" fmla="*/ 1592255 w 5076820"/>
              <a:gd name="connsiteY110" fmla="*/ 1285875 h 5143475"/>
              <a:gd name="connsiteX111" fmla="*/ 1157283 w 5076820"/>
              <a:gd name="connsiteY111" fmla="*/ 1714503 h 5143475"/>
              <a:gd name="connsiteX112" fmla="*/ 1592258 w 5076820"/>
              <a:gd name="connsiteY112" fmla="*/ 1714503 h 5143475"/>
              <a:gd name="connsiteX113" fmla="*/ 1592258 w 5076820"/>
              <a:gd name="connsiteY113" fmla="*/ 1714506 h 5143475"/>
              <a:gd name="connsiteX114" fmla="*/ 2027230 w 5076820"/>
              <a:gd name="connsiteY114" fmla="*/ 1285877 h 5143475"/>
              <a:gd name="connsiteX115" fmla="*/ 2027233 w 5076820"/>
              <a:gd name="connsiteY115" fmla="*/ 1285877 h 5143475"/>
              <a:gd name="connsiteX116" fmla="*/ 2027233 w 5076820"/>
              <a:gd name="connsiteY116" fmla="*/ 1285875 h 5143475"/>
              <a:gd name="connsiteX117" fmla="*/ 2027233 w 5076820"/>
              <a:gd name="connsiteY117" fmla="*/ 857247 h 5143475"/>
              <a:gd name="connsiteX118" fmla="*/ 2463796 w 5076820"/>
              <a:gd name="connsiteY118" fmla="*/ 857247 h 5143475"/>
              <a:gd name="connsiteX119" fmla="*/ 2463796 w 5076820"/>
              <a:gd name="connsiteY119" fmla="*/ 428623 h 5143475"/>
              <a:gd name="connsiteX120" fmla="*/ 2027233 w 5076820"/>
              <a:gd name="connsiteY120" fmla="*/ 857247 h 5143475"/>
              <a:gd name="connsiteX121" fmla="*/ 1592262 w 5076820"/>
              <a:gd name="connsiteY121" fmla="*/ 1285875 h 5143475"/>
              <a:gd name="connsiteX122" fmla="*/ 1592258 w 5076820"/>
              <a:gd name="connsiteY122" fmla="*/ 1285875 h 5143475"/>
              <a:gd name="connsiteX123" fmla="*/ 1592258 w 5076820"/>
              <a:gd name="connsiteY123" fmla="*/ 1285871 h 5143475"/>
              <a:gd name="connsiteX124" fmla="*/ 1592258 w 5076820"/>
              <a:gd name="connsiteY124" fmla="*/ 1285850 h 5143475"/>
              <a:gd name="connsiteX125" fmla="*/ 1592258 w 5076820"/>
              <a:gd name="connsiteY125" fmla="*/ 857245 h 5143475"/>
              <a:gd name="connsiteX126" fmla="*/ 1157308 w 5076820"/>
              <a:gd name="connsiteY126" fmla="*/ 1285850 h 5143475"/>
              <a:gd name="connsiteX127" fmla="*/ 1157308 w 5076820"/>
              <a:gd name="connsiteY127" fmla="*/ 1285850 h 5143475"/>
              <a:gd name="connsiteX128" fmla="*/ 1592258 w 5076820"/>
              <a:gd name="connsiteY128" fmla="*/ 857245 h 5143475"/>
              <a:gd name="connsiteX129" fmla="*/ 1157283 w 5076820"/>
              <a:gd name="connsiteY129" fmla="*/ 857245 h 5143475"/>
              <a:gd name="connsiteX130" fmla="*/ 1592258 w 5076820"/>
              <a:gd name="connsiteY130" fmla="*/ 428621 h 5143475"/>
              <a:gd name="connsiteX131" fmla="*/ 1592258 w 5076820"/>
              <a:gd name="connsiteY131" fmla="*/ 428623 h 5143475"/>
              <a:gd name="connsiteX132" fmla="*/ 1592258 w 5076820"/>
              <a:gd name="connsiteY132" fmla="*/ 857244 h 5143475"/>
              <a:gd name="connsiteX133" fmla="*/ 2027231 w 5076820"/>
              <a:gd name="connsiteY133" fmla="*/ 428623 h 5143475"/>
              <a:gd name="connsiteX134" fmla="*/ 2027233 w 5076820"/>
              <a:gd name="connsiteY134" fmla="*/ 428623 h 5143475"/>
              <a:gd name="connsiteX135" fmla="*/ 2027233 w 5076820"/>
              <a:gd name="connsiteY135" fmla="*/ 428622 h 5143475"/>
              <a:gd name="connsiteX136" fmla="*/ 1592258 w 5076820"/>
              <a:gd name="connsiteY136" fmla="*/ 0 h 5143475"/>
              <a:gd name="connsiteX137" fmla="*/ 2027233 w 5076820"/>
              <a:gd name="connsiteY137" fmla="*/ 0 h 5143475"/>
              <a:gd name="connsiteX138" fmla="*/ 1592261 w 5076820"/>
              <a:gd name="connsiteY138" fmla="*/ 428620 h 5143475"/>
              <a:gd name="connsiteX139" fmla="*/ 1592258 w 5076820"/>
              <a:gd name="connsiteY139" fmla="*/ 428620 h 5143475"/>
              <a:gd name="connsiteX140" fmla="*/ 1592258 w 5076820"/>
              <a:gd name="connsiteY140" fmla="*/ 428621 h 5143475"/>
              <a:gd name="connsiteX141" fmla="*/ 1157283 w 5076820"/>
              <a:gd name="connsiteY141" fmla="*/ 428621 h 5143475"/>
              <a:gd name="connsiteX142" fmla="*/ 1157283 w 5076820"/>
              <a:gd name="connsiteY142" fmla="*/ 428621 h 5143475"/>
              <a:gd name="connsiteX143" fmla="*/ 1157285 w 5076820"/>
              <a:gd name="connsiteY143" fmla="*/ 428619 h 5143475"/>
              <a:gd name="connsiteX144" fmla="*/ 1592258 w 5076820"/>
              <a:gd name="connsiteY144" fmla="*/ 428619 h 5143475"/>
              <a:gd name="connsiteX145" fmla="*/ 1157276 w 5076820"/>
              <a:gd name="connsiteY145" fmla="*/ 0 h 5143475"/>
              <a:gd name="connsiteX146" fmla="*/ 1157281 w 5076820"/>
              <a:gd name="connsiteY146" fmla="*/ 0 h 5143475"/>
              <a:gd name="connsiteX147" fmla="*/ 722310 w 5076820"/>
              <a:gd name="connsiteY147" fmla="*/ 428619 h 5143475"/>
              <a:gd name="connsiteX148" fmla="*/ 722309 w 5076820"/>
              <a:gd name="connsiteY148" fmla="*/ 428619 h 5143475"/>
              <a:gd name="connsiteX149" fmla="*/ 722309 w 5076820"/>
              <a:gd name="connsiteY149" fmla="*/ 428616 h 51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076820" h="5143475">
                <a:moveTo>
                  <a:pt x="2463796" y="4714850"/>
                </a:moveTo>
                <a:lnTo>
                  <a:pt x="2463796" y="5143475"/>
                </a:lnTo>
                <a:lnTo>
                  <a:pt x="2027233" y="5143475"/>
                </a:lnTo>
                <a:close/>
                <a:moveTo>
                  <a:pt x="1592258" y="4714850"/>
                </a:moveTo>
                <a:lnTo>
                  <a:pt x="2027233" y="4714850"/>
                </a:lnTo>
                <a:lnTo>
                  <a:pt x="1592258" y="5143475"/>
                </a:lnTo>
                <a:close/>
                <a:moveTo>
                  <a:pt x="1592258" y="4286225"/>
                </a:moveTo>
                <a:lnTo>
                  <a:pt x="2027233" y="4286225"/>
                </a:lnTo>
                <a:lnTo>
                  <a:pt x="1592258" y="4714850"/>
                </a:lnTo>
                <a:close/>
                <a:moveTo>
                  <a:pt x="1157283" y="4286225"/>
                </a:moveTo>
                <a:lnTo>
                  <a:pt x="1592258" y="4286225"/>
                </a:lnTo>
                <a:lnTo>
                  <a:pt x="1157283" y="4714850"/>
                </a:lnTo>
                <a:close/>
                <a:moveTo>
                  <a:pt x="285746" y="4286225"/>
                </a:moveTo>
                <a:lnTo>
                  <a:pt x="0" y="4567805"/>
                </a:lnTo>
                <a:lnTo>
                  <a:pt x="0" y="4567804"/>
                </a:lnTo>
                <a:close/>
                <a:moveTo>
                  <a:pt x="1157283" y="3428975"/>
                </a:moveTo>
                <a:lnTo>
                  <a:pt x="1157283" y="3857600"/>
                </a:lnTo>
                <a:lnTo>
                  <a:pt x="722309" y="4286224"/>
                </a:lnTo>
                <a:lnTo>
                  <a:pt x="722309" y="3857600"/>
                </a:lnTo>
                <a:lnTo>
                  <a:pt x="722309" y="3857599"/>
                </a:lnTo>
                <a:close/>
                <a:moveTo>
                  <a:pt x="1157283" y="2571725"/>
                </a:moveTo>
                <a:lnTo>
                  <a:pt x="1592258" y="2571725"/>
                </a:lnTo>
                <a:lnTo>
                  <a:pt x="1157283" y="3000350"/>
                </a:lnTo>
                <a:close/>
                <a:moveTo>
                  <a:pt x="722308" y="1714508"/>
                </a:moveTo>
                <a:lnTo>
                  <a:pt x="722308" y="2143100"/>
                </a:lnTo>
                <a:lnTo>
                  <a:pt x="285746" y="2143100"/>
                </a:lnTo>
                <a:close/>
                <a:moveTo>
                  <a:pt x="1157277" y="1285875"/>
                </a:moveTo>
                <a:lnTo>
                  <a:pt x="1157277" y="1285875"/>
                </a:lnTo>
                <a:lnTo>
                  <a:pt x="722309" y="1714499"/>
                </a:lnTo>
                <a:close/>
                <a:moveTo>
                  <a:pt x="722308" y="857244"/>
                </a:moveTo>
                <a:lnTo>
                  <a:pt x="722308" y="857244"/>
                </a:lnTo>
                <a:lnTo>
                  <a:pt x="285770" y="1285850"/>
                </a:lnTo>
                <a:lnTo>
                  <a:pt x="285768" y="1285850"/>
                </a:lnTo>
                <a:close/>
                <a:moveTo>
                  <a:pt x="1157283" y="857243"/>
                </a:moveTo>
                <a:lnTo>
                  <a:pt x="1157283" y="857245"/>
                </a:lnTo>
                <a:lnTo>
                  <a:pt x="1157283" y="857245"/>
                </a:lnTo>
                <a:lnTo>
                  <a:pt x="722315" y="1285869"/>
                </a:lnTo>
                <a:lnTo>
                  <a:pt x="722312" y="1285869"/>
                </a:lnTo>
                <a:close/>
                <a:moveTo>
                  <a:pt x="285746" y="857241"/>
                </a:moveTo>
                <a:lnTo>
                  <a:pt x="285746" y="857243"/>
                </a:lnTo>
                <a:lnTo>
                  <a:pt x="285746" y="857245"/>
                </a:lnTo>
                <a:lnTo>
                  <a:pt x="285746" y="857245"/>
                </a:lnTo>
                <a:lnTo>
                  <a:pt x="0" y="1138827"/>
                </a:lnTo>
                <a:lnTo>
                  <a:pt x="0" y="1138822"/>
                </a:lnTo>
                <a:close/>
                <a:moveTo>
                  <a:pt x="0" y="857239"/>
                </a:moveTo>
                <a:lnTo>
                  <a:pt x="285746" y="857239"/>
                </a:lnTo>
                <a:lnTo>
                  <a:pt x="285746" y="857241"/>
                </a:lnTo>
                <a:lnTo>
                  <a:pt x="0" y="857241"/>
                </a:lnTo>
                <a:close/>
                <a:moveTo>
                  <a:pt x="285753" y="857239"/>
                </a:moveTo>
                <a:lnTo>
                  <a:pt x="722308" y="857239"/>
                </a:lnTo>
                <a:lnTo>
                  <a:pt x="722308" y="857243"/>
                </a:lnTo>
                <a:lnTo>
                  <a:pt x="722308" y="857243"/>
                </a:lnTo>
                <a:lnTo>
                  <a:pt x="285748" y="857243"/>
                </a:lnTo>
                <a:close/>
                <a:moveTo>
                  <a:pt x="266844" y="447240"/>
                </a:moveTo>
                <a:lnTo>
                  <a:pt x="0" y="710194"/>
                </a:lnTo>
                <a:lnTo>
                  <a:pt x="0" y="710193"/>
                </a:lnTo>
                <a:close/>
                <a:moveTo>
                  <a:pt x="285746" y="428614"/>
                </a:moveTo>
                <a:lnTo>
                  <a:pt x="722308" y="428614"/>
                </a:lnTo>
                <a:lnTo>
                  <a:pt x="722308" y="428615"/>
                </a:lnTo>
                <a:lnTo>
                  <a:pt x="722303" y="428621"/>
                </a:lnTo>
                <a:lnTo>
                  <a:pt x="285746" y="428621"/>
                </a:lnTo>
                <a:lnTo>
                  <a:pt x="285746" y="428617"/>
                </a:lnTo>
                <a:lnTo>
                  <a:pt x="285746" y="428615"/>
                </a:lnTo>
                <a:lnTo>
                  <a:pt x="285746" y="428614"/>
                </a:lnTo>
                <a:close/>
                <a:moveTo>
                  <a:pt x="117672" y="165619"/>
                </a:moveTo>
                <a:lnTo>
                  <a:pt x="0" y="281571"/>
                </a:lnTo>
                <a:lnTo>
                  <a:pt x="0" y="281571"/>
                </a:lnTo>
                <a:close/>
                <a:moveTo>
                  <a:pt x="2463796" y="0"/>
                </a:moveTo>
                <a:lnTo>
                  <a:pt x="2898771" y="0"/>
                </a:lnTo>
                <a:lnTo>
                  <a:pt x="2898771" y="428622"/>
                </a:lnTo>
                <a:lnTo>
                  <a:pt x="3333745" y="0"/>
                </a:lnTo>
                <a:lnTo>
                  <a:pt x="5076820" y="0"/>
                </a:lnTo>
                <a:lnTo>
                  <a:pt x="5076820" y="5143475"/>
                </a:lnTo>
                <a:lnTo>
                  <a:pt x="2898771" y="5143475"/>
                </a:lnTo>
                <a:lnTo>
                  <a:pt x="2463796" y="4714850"/>
                </a:lnTo>
                <a:lnTo>
                  <a:pt x="2027233" y="4714850"/>
                </a:lnTo>
                <a:lnTo>
                  <a:pt x="2463796" y="4286225"/>
                </a:lnTo>
                <a:lnTo>
                  <a:pt x="2027233" y="4286225"/>
                </a:lnTo>
                <a:lnTo>
                  <a:pt x="2027233" y="3857600"/>
                </a:lnTo>
                <a:lnTo>
                  <a:pt x="1592258" y="3857600"/>
                </a:lnTo>
                <a:lnTo>
                  <a:pt x="2027233" y="3428975"/>
                </a:lnTo>
                <a:lnTo>
                  <a:pt x="1592258" y="3428975"/>
                </a:lnTo>
                <a:lnTo>
                  <a:pt x="1592258" y="3000350"/>
                </a:lnTo>
                <a:lnTo>
                  <a:pt x="2027233" y="2571725"/>
                </a:lnTo>
                <a:lnTo>
                  <a:pt x="1592258" y="2571725"/>
                </a:lnTo>
                <a:lnTo>
                  <a:pt x="2027233" y="2143100"/>
                </a:lnTo>
                <a:lnTo>
                  <a:pt x="1592258" y="2143100"/>
                </a:lnTo>
                <a:lnTo>
                  <a:pt x="1592258" y="1714507"/>
                </a:lnTo>
                <a:lnTo>
                  <a:pt x="1157283" y="2143100"/>
                </a:lnTo>
                <a:lnTo>
                  <a:pt x="1592258" y="1714506"/>
                </a:lnTo>
                <a:lnTo>
                  <a:pt x="1157283" y="1714506"/>
                </a:lnTo>
                <a:lnTo>
                  <a:pt x="1157283" y="1714503"/>
                </a:lnTo>
                <a:lnTo>
                  <a:pt x="722308" y="1714503"/>
                </a:lnTo>
                <a:lnTo>
                  <a:pt x="722308" y="1714507"/>
                </a:lnTo>
                <a:lnTo>
                  <a:pt x="285746" y="1714507"/>
                </a:lnTo>
                <a:lnTo>
                  <a:pt x="0" y="1996087"/>
                </a:lnTo>
                <a:lnTo>
                  <a:pt x="0" y="1996080"/>
                </a:lnTo>
                <a:lnTo>
                  <a:pt x="285746" y="1714500"/>
                </a:lnTo>
                <a:lnTo>
                  <a:pt x="0" y="1714500"/>
                </a:lnTo>
                <a:lnTo>
                  <a:pt x="0" y="1714496"/>
                </a:lnTo>
                <a:lnTo>
                  <a:pt x="285746" y="1714496"/>
                </a:lnTo>
                <a:lnTo>
                  <a:pt x="285746" y="1714474"/>
                </a:lnTo>
                <a:lnTo>
                  <a:pt x="722285" y="1285873"/>
                </a:lnTo>
                <a:lnTo>
                  <a:pt x="722305" y="1285873"/>
                </a:lnTo>
                <a:lnTo>
                  <a:pt x="285746" y="1714500"/>
                </a:lnTo>
                <a:lnTo>
                  <a:pt x="722308" y="1714500"/>
                </a:lnTo>
                <a:lnTo>
                  <a:pt x="722309" y="1714500"/>
                </a:lnTo>
                <a:lnTo>
                  <a:pt x="1157283" y="1714500"/>
                </a:lnTo>
                <a:lnTo>
                  <a:pt x="1157283" y="1714475"/>
                </a:lnTo>
                <a:lnTo>
                  <a:pt x="1592234" y="1285875"/>
                </a:lnTo>
                <a:lnTo>
                  <a:pt x="1592255" y="1285875"/>
                </a:lnTo>
                <a:lnTo>
                  <a:pt x="1157283" y="1714503"/>
                </a:lnTo>
                <a:lnTo>
                  <a:pt x="1592258" y="1714503"/>
                </a:lnTo>
                <a:lnTo>
                  <a:pt x="1592258" y="1714506"/>
                </a:lnTo>
                <a:lnTo>
                  <a:pt x="2027230" y="1285877"/>
                </a:lnTo>
                <a:lnTo>
                  <a:pt x="2027233" y="1285877"/>
                </a:lnTo>
                <a:lnTo>
                  <a:pt x="2027233" y="1285875"/>
                </a:lnTo>
                <a:lnTo>
                  <a:pt x="2027233" y="857247"/>
                </a:lnTo>
                <a:lnTo>
                  <a:pt x="2463796" y="857247"/>
                </a:lnTo>
                <a:lnTo>
                  <a:pt x="2463796" y="428623"/>
                </a:lnTo>
                <a:lnTo>
                  <a:pt x="2027233" y="857247"/>
                </a:lnTo>
                <a:lnTo>
                  <a:pt x="1592262" y="1285875"/>
                </a:lnTo>
                <a:lnTo>
                  <a:pt x="1592258" y="1285875"/>
                </a:lnTo>
                <a:lnTo>
                  <a:pt x="1592258" y="1285871"/>
                </a:lnTo>
                <a:lnTo>
                  <a:pt x="1592258" y="1285850"/>
                </a:lnTo>
                <a:lnTo>
                  <a:pt x="1592258" y="857245"/>
                </a:lnTo>
                <a:lnTo>
                  <a:pt x="1157308" y="1285850"/>
                </a:lnTo>
                <a:lnTo>
                  <a:pt x="1157308" y="1285850"/>
                </a:lnTo>
                <a:lnTo>
                  <a:pt x="1592258" y="857245"/>
                </a:lnTo>
                <a:lnTo>
                  <a:pt x="1157283" y="857245"/>
                </a:lnTo>
                <a:lnTo>
                  <a:pt x="1592258" y="428621"/>
                </a:lnTo>
                <a:lnTo>
                  <a:pt x="1592258" y="428623"/>
                </a:lnTo>
                <a:lnTo>
                  <a:pt x="1592258" y="857244"/>
                </a:lnTo>
                <a:lnTo>
                  <a:pt x="2027231" y="428623"/>
                </a:lnTo>
                <a:lnTo>
                  <a:pt x="2027233" y="428623"/>
                </a:lnTo>
                <a:lnTo>
                  <a:pt x="2027233" y="428622"/>
                </a:lnTo>
                <a:close/>
                <a:moveTo>
                  <a:pt x="1592258" y="0"/>
                </a:moveTo>
                <a:lnTo>
                  <a:pt x="2027233" y="0"/>
                </a:lnTo>
                <a:lnTo>
                  <a:pt x="1592261" y="428620"/>
                </a:lnTo>
                <a:lnTo>
                  <a:pt x="1592258" y="428620"/>
                </a:lnTo>
                <a:lnTo>
                  <a:pt x="1592258" y="428621"/>
                </a:lnTo>
                <a:lnTo>
                  <a:pt x="1157283" y="428621"/>
                </a:lnTo>
                <a:lnTo>
                  <a:pt x="1157283" y="428621"/>
                </a:lnTo>
                <a:lnTo>
                  <a:pt x="1157285" y="428619"/>
                </a:lnTo>
                <a:lnTo>
                  <a:pt x="1592258" y="428619"/>
                </a:lnTo>
                <a:close/>
                <a:moveTo>
                  <a:pt x="1157276" y="0"/>
                </a:moveTo>
                <a:lnTo>
                  <a:pt x="1157281" y="0"/>
                </a:lnTo>
                <a:lnTo>
                  <a:pt x="722310" y="428619"/>
                </a:lnTo>
                <a:lnTo>
                  <a:pt x="722309" y="428619"/>
                </a:lnTo>
                <a:lnTo>
                  <a:pt x="722309" y="42861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59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417510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egnaposto immagine 385"/>
          <p:cNvSpPr>
            <a:spLocks noGrp="1"/>
          </p:cNvSpPr>
          <p:nvPr>
            <p:ph type="pic" sz="quarter" idx="10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  <p:sp>
        <p:nvSpPr>
          <p:cNvPr id="38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388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389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5076056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0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5076056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385"/>
          <p:cNvSpPr>
            <a:spLocks noGrp="1"/>
          </p:cNvSpPr>
          <p:nvPr>
            <p:ph type="pic" sz="quarter" idx="18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4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5940152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8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5076056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9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0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5076056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5940152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2" name="Figura a mano libera: forma 385"/>
          <p:cNvSpPr>
            <a:spLocks noGrp="1"/>
          </p:cNvSpPr>
          <p:nvPr>
            <p:ph type="pic" sz="quarter" idx="20" hasCustomPrompt="1"/>
          </p:nvPr>
        </p:nvSpPr>
        <p:spPr>
          <a:xfrm>
            <a:off x="5076825" y="28"/>
            <a:ext cx="4067175" cy="5143472"/>
          </a:xfrm>
          <a:custGeom>
            <a:avLst/>
            <a:gdLst>
              <a:gd name="connsiteX0" fmla="*/ 2324101 w 4067175"/>
              <a:gd name="connsiteY0" fmla="*/ 4714847 h 5143472"/>
              <a:gd name="connsiteX1" fmla="*/ 2324101 w 4067175"/>
              <a:gd name="connsiteY1" fmla="*/ 5143472 h 5143472"/>
              <a:gd name="connsiteX2" fmla="*/ 1887538 w 4067175"/>
              <a:gd name="connsiteY2" fmla="*/ 5143472 h 5143472"/>
              <a:gd name="connsiteX3" fmla="*/ 1452563 w 4067175"/>
              <a:gd name="connsiteY3" fmla="*/ 4714847 h 5143472"/>
              <a:gd name="connsiteX4" fmla="*/ 1887538 w 4067175"/>
              <a:gd name="connsiteY4" fmla="*/ 4714847 h 5143472"/>
              <a:gd name="connsiteX5" fmla="*/ 1452563 w 4067175"/>
              <a:gd name="connsiteY5" fmla="*/ 5143472 h 5143472"/>
              <a:gd name="connsiteX6" fmla="*/ 1452563 w 4067175"/>
              <a:gd name="connsiteY6" fmla="*/ 4286222 h 5143472"/>
              <a:gd name="connsiteX7" fmla="*/ 1887538 w 4067175"/>
              <a:gd name="connsiteY7" fmla="*/ 4286222 h 5143472"/>
              <a:gd name="connsiteX8" fmla="*/ 1452563 w 4067175"/>
              <a:gd name="connsiteY8" fmla="*/ 4714847 h 5143472"/>
              <a:gd name="connsiteX9" fmla="*/ 1017588 w 4067175"/>
              <a:gd name="connsiteY9" fmla="*/ 4286222 h 5143472"/>
              <a:gd name="connsiteX10" fmla="*/ 1452563 w 4067175"/>
              <a:gd name="connsiteY10" fmla="*/ 4286222 h 5143472"/>
              <a:gd name="connsiteX11" fmla="*/ 1017588 w 4067175"/>
              <a:gd name="connsiteY11" fmla="*/ 4714847 h 5143472"/>
              <a:gd name="connsiteX12" fmla="*/ 1017588 w 4067175"/>
              <a:gd name="connsiteY12" fmla="*/ 3428972 h 5143472"/>
              <a:gd name="connsiteX13" fmla="*/ 1017588 w 4067175"/>
              <a:gd name="connsiteY13" fmla="*/ 3857597 h 5143472"/>
              <a:gd name="connsiteX14" fmla="*/ 582613 w 4067175"/>
              <a:gd name="connsiteY14" fmla="*/ 4286222 h 5143472"/>
              <a:gd name="connsiteX15" fmla="*/ 582613 w 4067175"/>
              <a:gd name="connsiteY15" fmla="*/ 3857597 h 5143472"/>
              <a:gd name="connsiteX16" fmla="*/ 1017588 w 4067175"/>
              <a:gd name="connsiteY16" fmla="*/ 2571722 h 5143472"/>
              <a:gd name="connsiteX17" fmla="*/ 1452563 w 4067175"/>
              <a:gd name="connsiteY17" fmla="*/ 2571722 h 5143472"/>
              <a:gd name="connsiteX18" fmla="*/ 1017588 w 4067175"/>
              <a:gd name="connsiteY18" fmla="*/ 3000347 h 5143472"/>
              <a:gd name="connsiteX19" fmla="*/ 582613 w 4067175"/>
              <a:gd name="connsiteY19" fmla="*/ 2143097 h 5143472"/>
              <a:gd name="connsiteX20" fmla="*/ 147639 w 4067175"/>
              <a:gd name="connsiteY20" fmla="*/ 2571721 h 5143472"/>
              <a:gd name="connsiteX21" fmla="*/ 147639 w 4067175"/>
              <a:gd name="connsiteY21" fmla="*/ 2571721 h 5143472"/>
              <a:gd name="connsiteX22" fmla="*/ 582613 w 4067175"/>
              <a:gd name="connsiteY22" fmla="*/ 1714509 h 5143472"/>
              <a:gd name="connsiteX23" fmla="*/ 582613 w 4067175"/>
              <a:gd name="connsiteY23" fmla="*/ 2143097 h 5143472"/>
              <a:gd name="connsiteX24" fmla="*/ 147639 w 4067175"/>
              <a:gd name="connsiteY24" fmla="*/ 2143097 h 5143472"/>
              <a:gd name="connsiteX25" fmla="*/ 147639 w 4067175"/>
              <a:gd name="connsiteY25" fmla="*/ 2143096 h 5143472"/>
              <a:gd name="connsiteX26" fmla="*/ 1017582 w 4067175"/>
              <a:gd name="connsiteY26" fmla="*/ 1285876 h 5143472"/>
              <a:gd name="connsiteX27" fmla="*/ 1017582 w 4067175"/>
              <a:gd name="connsiteY27" fmla="*/ 1285876 h 5143472"/>
              <a:gd name="connsiteX28" fmla="*/ 582613 w 4067175"/>
              <a:gd name="connsiteY28" fmla="*/ 1714502 h 5143472"/>
              <a:gd name="connsiteX29" fmla="*/ 1017588 w 4067175"/>
              <a:gd name="connsiteY29" fmla="*/ 857243 h 5143472"/>
              <a:gd name="connsiteX30" fmla="*/ 1017588 w 4067175"/>
              <a:gd name="connsiteY30" fmla="*/ 857245 h 5143472"/>
              <a:gd name="connsiteX31" fmla="*/ 1017588 w 4067175"/>
              <a:gd name="connsiteY31" fmla="*/ 857245 h 5143472"/>
              <a:gd name="connsiteX32" fmla="*/ 582620 w 4067175"/>
              <a:gd name="connsiteY32" fmla="*/ 1285870 h 5143472"/>
              <a:gd name="connsiteX33" fmla="*/ 582617 w 4067175"/>
              <a:gd name="connsiteY33" fmla="*/ 1285870 h 5143472"/>
              <a:gd name="connsiteX34" fmla="*/ 147638 w 4067175"/>
              <a:gd name="connsiteY34" fmla="*/ 857243 h 5143472"/>
              <a:gd name="connsiteX35" fmla="*/ 147638 w 4067175"/>
              <a:gd name="connsiteY35" fmla="*/ 857243 h 5143472"/>
              <a:gd name="connsiteX36" fmla="*/ 147638 w 4067175"/>
              <a:gd name="connsiteY36" fmla="*/ 857245 h 5143472"/>
              <a:gd name="connsiteX37" fmla="*/ 147638 w 4067175"/>
              <a:gd name="connsiteY37" fmla="*/ 857246 h 5143472"/>
              <a:gd name="connsiteX38" fmla="*/ 0 w 4067175"/>
              <a:gd name="connsiteY38" fmla="*/ 1002199 h 5143472"/>
              <a:gd name="connsiteX39" fmla="*/ 0 w 4067175"/>
              <a:gd name="connsiteY39" fmla="*/ 1002195 h 5143472"/>
              <a:gd name="connsiteX40" fmla="*/ 0 w 4067175"/>
              <a:gd name="connsiteY40" fmla="*/ 857239 h 5143472"/>
              <a:gd name="connsiteX41" fmla="*/ 147638 w 4067175"/>
              <a:gd name="connsiteY41" fmla="*/ 857239 h 5143472"/>
              <a:gd name="connsiteX42" fmla="*/ 147638 w 4067175"/>
              <a:gd name="connsiteY42" fmla="*/ 857241 h 5143472"/>
              <a:gd name="connsiteX43" fmla="*/ 0 w 4067175"/>
              <a:gd name="connsiteY43" fmla="*/ 857241 h 5143472"/>
              <a:gd name="connsiteX44" fmla="*/ 147645 w 4067175"/>
              <a:gd name="connsiteY44" fmla="*/ 857239 h 5143472"/>
              <a:gd name="connsiteX45" fmla="*/ 582613 w 4067175"/>
              <a:gd name="connsiteY45" fmla="*/ 857239 h 5143472"/>
              <a:gd name="connsiteX46" fmla="*/ 582613 w 4067175"/>
              <a:gd name="connsiteY46" fmla="*/ 857243 h 5143472"/>
              <a:gd name="connsiteX47" fmla="*/ 582613 w 4067175"/>
              <a:gd name="connsiteY47" fmla="*/ 857243 h 5143472"/>
              <a:gd name="connsiteX48" fmla="*/ 147640 w 4067175"/>
              <a:gd name="connsiteY48" fmla="*/ 857243 h 5143472"/>
              <a:gd name="connsiteX49" fmla="*/ 115390 w 4067175"/>
              <a:gd name="connsiteY49" fmla="*/ 460278 h 5143472"/>
              <a:gd name="connsiteX50" fmla="*/ 0 w 4067175"/>
              <a:gd name="connsiteY50" fmla="*/ 573569 h 5143472"/>
              <a:gd name="connsiteX51" fmla="*/ 0 w 4067175"/>
              <a:gd name="connsiteY51" fmla="*/ 573569 h 5143472"/>
              <a:gd name="connsiteX52" fmla="*/ 147639 w 4067175"/>
              <a:gd name="connsiteY52" fmla="*/ 428614 h 5143472"/>
              <a:gd name="connsiteX53" fmla="*/ 582613 w 4067175"/>
              <a:gd name="connsiteY53" fmla="*/ 428614 h 5143472"/>
              <a:gd name="connsiteX54" fmla="*/ 582613 w 4067175"/>
              <a:gd name="connsiteY54" fmla="*/ 428615 h 5143472"/>
              <a:gd name="connsiteX55" fmla="*/ 582607 w 4067175"/>
              <a:gd name="connsiteY55" fmla="*/ 428621 h 5143472"/>
              <a:gd name="connsiteX56" fmla="*/ 147639 w 4067175"/>
              <a:gd name="connsiteY56" fmla="*/ 428621 h 5143472"/>
              <a:gd name="connsiteX57" fmla="*/ 147639 w 4067175"/>
              <a:gd name="connsiteY57" fmla="*/ 428617 h 5143472"/>
              <a:gd name="connsiteX58" fmla="*/ 147639 w 4067175"/>
              <a:gd name="connsiteY58" fmla="*/ 428615 h 5143472"/>
              <a:gd name="connsiteX59" fmla="*/ 147639 w 4067175"/>
              <a:gd name="connsiteY59" fmla="*/ 428615 h 5143472"/>
              <a:gd name="connsiteX60" fmla="*/ 90021 w 4067175"/>
              <a:gd name="connsiteY60" fmla="*/ 56564 h 5143472"/>
              <a:gd name="connsiteX61" fmla="*/ 0 w 4067175"/>
              <a:gd name="connsiteY61" fmla="*/ 144948 h 5143472"/>
              <a:gd name="connsiteX62" fmla="*/ 0 w 4067175"/>
              <a:gd name="connsiteY62" fmla="*/ 144948 h 5143472"/>
              <a:gd name="connsiteX63" fmla="*/ 2324101 w 4067175"/>
              <a:gd name="connsiteY63" fmla="*/ 0 h 5143472"/>
              <a:gd name="connsiteX64" fmla="*/ 2759076 w 4067175"/>
              <a:gd name="connsiteY64" fmla="*/ 0 h 5143472"/>
              <a:gd name="connsiteX65" fmla="*/ 2759076 w 4067175"/>
              <a:gd name="connsiteY65" fmla="*/ 428623 h 5143472"/>
              <a:gd name="connsiteX66" fmla="*/ 3194050 w 4067175"/>
              <a:gd name="connsiteY66" fmla="*/ 0 h 5143472"/>
              <a:gd name="connsiteX67" fmla="*/ 4067175 w 4067175"/>
              <a:gd name="connsiteY67" fmla="*/ 0 h 5143472"/>
              <a:gd name="connsiteX68" fmla="*/ 4067175 w 4067175"/>
              <a:gd name="connsiteY68" fmla="*/ 5143472 h 5143472"/>
              <a:gd name="connsiteX69" fmla="*/ 2759076 w 4067175"/>
              <a:gd name="connsiteY69" fmla="*/ 5143472 h 5143472"/>
              <a:gd name="connsiteX70" fmla="*/ 2324101 w 4067175"/>
              <a:gd name="connsiteY70" fmla="*/ 4714847 h 5143472"/>
              <a:gd name="connsiteX71" fmla="*/ 1887538 w 4067175"/>
              <a:gd name="connsiteY71" fmla="*/ 4714847 h 5143472"/>
              <a:gd name="connsiteX72" fmla="*/ 2324101 w 4067175"/>
              <a:gd name="connsiteY72" fmla="*/ 4286222 h 5143472"/>
              <a:gd name="connsiteX73" fmla="*/ 1887538 w 4067175"/>
              <a:gd name="connsiteY73" fmla="*/ 4286222 h 5143472"/>
              <a:gd name="connsiteX74" fmla="*/ 1887538 w 4067175"/>
              <a:gd name="connsiteY74" fmla="*/ 3857597 h 5143472"/>
              <a:gd name="connsiteX75" fmla="*/ 1452563 w 4067175"/>
              <a:gd name="connsiteY75" fmla="*/ 3857597 h 5143472"/>
              <a:gd name="connsiteX76" fmla="*/ 1887538 w 4067175"/>
              <a:gd name="connsiteY76" fmla="*/ 3428972 h 5143472"/>
              <a:gd name="connsiteX77" fmla="*/ 1452563 w 4067175"/>
              <a:gd name="connsiteY77" fmla="*/ 3428972 h 5143472"/>
              <a:gd name="connsiteX78" fmla="*/ 1452563 w 4067175"/>
              <a:gd name="connsiteY78" fmla="*/ 3000347 h 5143472"/>
              <a:gd name="connsiteX79" fmla="*/ 1887538 w 4067175"/>
              <a:gd name="connsiteY79" fmla="*/ 2571722 h 5143472"/>
              <a:gd name="connsiteX80" fmla="*/ 1452563 w 4067175"/>
              <a:gd name="connsiteY80" fmla="*/ 2571722 h 5143472"/>
              <a:gd name="connsiteX81" fmla="*/ 1887538 w 4067175"/>
              <a:gd name="connsiteY81" fmla="*/ 2143097 h 5143472"/>
              <a:gd name="connsiteX82" fmla="*/ 1452563 w 4067175"/>
              <a:gd name="connsiteY82" fmla="*/ 2143097 h 5143472"/>
              <a:gd name="connsiteX83" fmla="*/ 1452563 w 4067175"/>
              <a:gd name="connsiteY83" fmla="*/ 1714509 h 5143472"/>
              <a:gd name="connsiteX84" fmla="*/ 1017588 w 4067175"/>
              <a:gd name="connsiteY84" fmla="*/ 2143097 h 5143472"/>
              <a:gd name="connsiteX85" fmla="*/ 1452563 w 4067175"/>
              <a:gd name="connsiteY85" fmla="*/ 1714509 h 5143472"/>
              <a:gd name="connsiteX86" fmla="*/ 1017588 w 4067175"/>
              <a:gd name="connsiteY86" fmla="*/ 1714509 h 5143472"/>
              <a:gd name="connsiteX87" fmla="*/ 1017588 w 4067175"/>
              <a:gd name="connsiteY87" fmla="*/ 1714506 h 5143472"/>
              <a:gd name="connsiteX88" fmla="*/ 582613 w 4067175"/>
              <a:gd name="connsiteY88" fmla="*/ 1714506 h 5143472"/>
              <a:gd name="connsiteX89" fmla="*/ 582613 w 4067175"/>
              <a:gd name="connsiteY89" fmla="*/ 1714509 h 5143472"/>
              <a:gd name="connsiteX90" fmla="*/ 147639 w 4067175"/>
              <a:gd name="connsiteY90" fmla="*/ 1714509 h 5143472"/>
              <a:gd name="connsiteX91" fmla="*/ 147638 w 4067175"/>
              <a:gd name="connsiteY91" fmla="*/ 1714509 h 5143472"/>
              <a:gd name="connsiteX92" fmla="*/ 147638 w 4067175"/>
              <a:gd name="connsiteY92" fmla="*/ 1714510 h 5143472"/>
              <a:gd name="connsiteX93" fmla="*/ 0 w 4067175"/>
              <a:gd name="connsiteY93" fmla="*/ 1859466 h 5143472"/>
              <a:gd name="connsiteX94" fmla="*/ 0 w 4067175"/>
              <a:gd name="connsiteY94" fmla="*/ 1859459 h 5143472"/>
              <a:gd name="connsiteX95" fmla="*/ 147639 w 4067175"/>
              <a:gd name="connsiteY95" fmla="*/ 1714502 h 5143472"/>
              <a:gd name="connsiteX96" fmla="*/ 0 w 4067175"/>
              <a:gd name="connsiteY96" fmla="*/ 1714502 h 5143472"/>
              <a:gd name="connsiteX97" fmla="*/ 0 w 4067175"/>
              <a:gd name="connsiteY97" fmla="*/ 1714499 h 5143472"/>
              <a:gd name="connsiteX98" fmla="*/ 147639 w 4067175"/>
              <a:gd name="connsiteY98" fmla="*/ 1714499 h 5143472"/>
              <a:gd name="connsiteX99" fmla="*/ 147639 w 4067175"/>
              <a:gd name="connsiteY99" fmla="*/ 1714471 h 5143472"/>
              <a:gd name="connsiteX100" fmla="*/ 582586 w 4067175"/>
              <a:gd name="connsiteY100" fmla="*/ 1285874 h 5143472"/>
              <a:gd name="connsiteX101" fmla="*/ 582609 w 4067175"/>
              <a:gd name="connsiteY101" fmla="*/ 1285874 h 5143472"/>
              <a:gd name="connsiteX102" fmla="*/ 147638 w 4067175"/>
              <a:gd name="connsiteY102" fmla="*/ 1714502 h 5143472"/>
              <a:gd name="connsiteX103" fmla="*/ 582613 w 4067175"/>
              <a:gd name="connsiteY103" fmla="*/ 1714502 h 5143472"/>
              <a:gd name="connsiteX104" fmla="*/ 1017588 w 4067175"/>
              <a:gd name="connsiteY104" fmla="*/ 1714502 h 5143472"/>
              <a:gd name="connsiteX105" fmla="*/ 1017588 w 4067175"/>
              <a:gd name="connsiteY105" fmla="*/ 1714472 h 5143472"/>
              <a:gd name="connsiteX106" fmla="*/ 1452534 w 4067175"/>
              <a:gd name="connsiteY106" fmla="*/ 1285876 h 5143472"/>
              <a:gd name="connsiteX107" fmla="*/ 1452560 w 4067175"/>
              <a:gd name="connsiteY107" fmla="*/ 1285876 h 5143472"/>
              <a:gd name="connsiteX108" fmla="*/ 1017588 w 4067175"/>
              <a:gd name="connsiteY108" fmla="*/ 1714505 h 5143472"/>
              <a:gd name="connsiteX109" fmla="*/ 1452563 w 4067175"/>
              <a:gd name="connsiteY109" fmla="*/ 1714505 h 5143472"/>
              <a:gd name="connsiteX110" fmla="*/ 1452563 w 4067175"/>
              <a:gd name="connsiteY110" fmla="*/ 1714508 h 5143472"/>
              <a:gd name="connsiteX111" fmla="*/ 1887535 w 4067175"/>
              <a:gd name="connsiteY111" fmla="*/ 1285878 h 5143472"/>
              <a:gd name="connsiteX112" fmla="*/ 1887538 w 4067175"/>
              <a:gd name="connsiteY112" fmla="*/ 1285878 h 5143472"/>
              <a:gd name="connsiteX113" fmla="*/ 1887538 w 4067175"/>
              <a:gd name="connsiteY113" fmla="*/ 1285876 h 5143472"/>
              <a:gd name="connsiteX114" fmla="*/ 1887538 w 4067175"/>
              <a:gd name="connsiteY114" fmla="*/ 857247 h 5143472"/>
              <a:gd name="connsiteX115" fmla="*/ 2324101 w 4067175"/>
              <a:gd name="connsiteY115" fmla="*/ 857247 h 5143472"/>
              <a:gd name="connsiteX116" fmla="*/ 2324101 w 4067175"/>
              <a:gd name="connsiteY116" fmla="*/ 428623 h 5143472"/>
              <a:gd name="connsiteX117" fmla="*/ 1887538 w 4067175"/>
              <a:gd name="connsiteY117" fmla="*/ 857247 h 5143472"/>
              <a:gd name="connsiteX118" fmla="*/ 1452567 w 4067175"/>
              <a:gd name="connsiteY118" fmla="*/ 1285876 h 5143472"/>
              <a:gd name="connsiteX119" fmla="*/ 1452563 w 4067175"/>
              <a:gd name="connsiteY119" fmla="*/ 1285876 h 5143472"/>
              <a:gd name="connsiteX120" fmla="*/ 1452563 w 4067175"/>
              <a:gd name="connsiteY120" fmla="*/ 1285873 h 5143472"/>
              <a:gd name="connsiteX121" fmla="*/ 1452563 w 4067175"/>
              <a:gd name="connsiteY121" fmla="*/ 1285847 h 5143472"/>
              <a:gd name="connsiteX122" fmla="*/ 1452563 w 4067175"/>
              <a:gd name="connsiteY122" fmla="*/ 857245 h 5143472"/>
              <a:gd name="connsiteX123" fmla="*/ 1017618 w 4067175"/>
              <a:gd name="connsiteY123" fmla="*/ 1285847 h 5143472"/>
              <a:gd name="connsiteX124" fmla="*/ 1017618 w 4067175"/>
              <a:gd name="connsiteY124" fmla="*/ 1285847 h 5143472"/>
              <a:gd name="connsiteX125" fmla="*/ 1452563 w 4067175"/>
              <a:gd name="connsiteY125" fmla="*/ 857245 h 5143472"/>
              <a:gd name="connsiteX126" fmla="*/ 1017588 w 4067175"/>
              <a:gd name="connsiteY126" fmla="*/ 857245 h 5143472"/>
              <a:gd name="connsiteX127" fmla="*/ 1452563 w 4067175"/>
              <a:gd name="connsiteY127" fmla="*/ 428621 h 5143472"/>
              <a:gd name="connsiteX128" fmla="*/ 1452563 w 4067175"/>
              <a:gd name="connsiteY128" fmla="*/ 428623 h 5143472"/>
              <a:gd name="connsiteX129" fmla="*/ 1452563 w 4067175"/>
              <a:gd name="connsiteY129" fmla="*/ 857244 h 5143472"/>
              <a:gd name="connsiteX130" fmla="*/ 1887536 w 4067175"/>
              <a:gd name="connsiteY130" fmla="*/ 428623 h 5143472"/>
              <a:gd name="connsiteX131" fmla="*/ 1887538 w 4067175"/>
              <a:gd name="connsiteY131" fmla="*/ 428623 h 5143472"/>
              <a:gd name="connsiteX132" fmla="*/ 1887538 w 4067175"/>
              <a:gd name="connsiteY132" fmla="*/ 428623 h 5143472"/>
              <a:gd name="connsiteX133" fmla="*/ 1452563 w 4067175"/>
              <a:gd name="connsiteY133" fmla="*/ 0 h 5143472"/>
              <a:gd name="connsiteX134" fmla="*/ 1887538 w 4067175"/>
              <a:gd name="connsiteY134" fmla="*/ 0 h 5143472"/>
              <a:gd name="connsiteX135" fmla="*/ 1452566 w 4067175"/>
              <a:gd name="connsiteY135" fmla="*/ 428621 h 5143472"/>
              <a:gd name="connsiteX136" fmla="*/ 1452563 w 4067175"/>
              <a:gd name="connsiteY136" fmla="*/ 428621 h 5143472"/>
              <a:gd name="connsiteX137" fmla="*/ 1452563 w 4067175"/>
              <a:gd name="connsiteY137" fmla="*/ 428621 h 5143472"/>
              <a:gd name="connsiteX138" fmla="*/ 1017588 w 4067175"/>
              <a:gd name="connsiteY138" fmla="*/ 428621 h 5143472"/>
              <a:gd name="connsiteX139" fmla="*/ 1017588 w 4067175"/>
              <a:gd name="connsiteY139" fmla="*/ 428621 h 5143472"/>
              <a:gd name="connsiteX140" fmla="*/ 1017590 w 4067175"/>
              <a:gd name="connsiteY140" fmla="*/ 428619 h 5143472"/>
              <a:gd name="connsiteX141" fmla="*/ 1452563 w 4067175"/>
              <a:gd name="connsiteY141" fmla="*/ 428619 h 5143472"/>
              <a:gd name="connsiteX142" fmla="*/ 1017581 w 4067175"/>
              <a:gd name="connsiteY142" fmla="*/ 0 h 5143472"/>
              <a:gd name="connsiteX143" fmla="*/ 1017586 w 4067175"/>
              <a:gd name="connsiteY143" fmla="*/ 0 h 5143472"/>
              <a:gd name="connsiteX144" fmla="*/ 582615 w 4067175"/>
              <a:gd name="connsiteY144" fmla="*/ 428619 h 5143472"/>
              <a:gd name="connsiteX145" fmla="*/ 582613 w 4067175"/>
              <a:gd name="connsiteY145" fmla="*/ 428619 h 5143472"/>
              <a:gd name="connsiteX146" fmla="*/ 582613 w 4067175"/>
              <a:gd name="connsiteY146" fmla="*/ 428617 h 5143472"/>
              <a:gd name="connsiteX147" fmla="*/ 582603 w 4067175"/>
              <a:gd name="connsiteY147" fmla="*/ 0 h 5143472"/>
              <a:gd name="connsiteX148" fmla="*/ 582604 w 4067175"/>
              <a:gd name="connsiteY148" fmla="*/ 0 h 5143472"/>
              <a:gd name="connsiteX149" fmla="*/ 147639 w 4067175"/>
              <a:gd name="connsiteY149" fmla="*/ 428613 h 5143472"/>
              <a:gd name="connsiteX150" fmla="*/ 147639 w 4067175"/>
              <a:gd name="connsiteY150" fmla="*/ 428613 h 514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4067175" h="5143472">
                <a:moveTo>
                  <a:pt x="2324101" y="4714847"/>
                </a:moveTo>
                <a:lnTo>
                  <a:pt x="2324101" y="5143472"/>
                </a:lnTo>
                <a:lnTo>
                  <a:pt x="1887538" y="5143472"/>
                </a:lnTo>
                <a:close/>
                <a:moveTo>
                  <a:pt x="1452563" y="4714847"/>
                </a:moveTo>
                <a:lnTo>
                  <a:pt x="1887538" y="4714847"/>
                </a:lnTo>
                <a:lnTo>
                  <a:pt x="1452563" y="5143472"/>
                </a:lnTo>
                <a:close/>
                <a:moveTo>
                  <a:pt x="1452563" y="4286222"/>
                </a:moveTo>
                <a:lnTo>
                  <a:pt x="1887538" y="4286222"/>
                </a:lnTo>
                <a:lnTo>
                  <a:pt x="1452563" y="4714847"/>
                </a:lnTo>
                <a:close/>
                <a:moveTo>
                  <a:pt x="1017588" y="4286222"/>
                </a:moveTo>
                <a:lnTo>
                  <a:pt x="1452563" y="4286222"/>
                </a:lnTo>
                <a:lnTo>
                  <a:pt x="1017588" y="4714847"/>
                </a:lnTo>
                <a:close/>
                <a:moveTo>
                  <a:pt x="1017588" y="3428972"/>
                </a:moveTo>
                <a:lnTo>
                  <a:pt x="1017588" y="3857597"/>
                </a:lnTo>
                <a:lnTo>
                  <a:pt x="582613" y="4286222"/>
                </a:lnTo>
                <a:lnTo>
                  <a:pt x="582613" y="3857597"/>
                </a:lnTo>
                <a:close/>
                <a:moveTo>
                  <a:pt x="1017588" y="2571722"/>
                </a:moveTo>
                <a:lnTo>
                  <a:pt x="1452563" y="2571722"/>
                </a:lnTo>
                <a:lnTo>
                  <a:pt x="1017588" y="3000347"/>
                </a:lnTo>
                <a:close/>
                <a:moveTo>
                  <a:pt x="582613" y="2143097"/>
                </a:moveTo>
                <a:lnTo>
                  <a:pt x="147639" y="2571721"/>
                </a:lnTo>
                <a:lnTo>
                  <a:pt x="147639" y="2571721"/>
                </a:lnTo>
                <a:close/>
                <a:moveTo>
                  <a:pt x="582613" y="1714509"/>
                </a:moveTo>
                <a:lnTo>
                  <a:pt x="582613" y="2143097"/>
                </a:lnTo>
                <a:lnTo>
                  <a:pt x="147639" y="2143097"/>
                </a:lnTo>
                <a:lnTo>
                  <a:pt x="147639" y="2143096"/>
                </a:lnTo>
                <a:close/>
                <a:moveTo>
                  <a:pt x="1017582" y="1285876"/>
                </a:moveTo>
                <a:lnTo>
                  <a:pt x="1017582" y="1285876"/>
                </a:lnTo>
                <a:lnTo>
                  <a:pt x="582613" y="1714502"/>
                </a:lnTo>
                <a:close/>
                <a:moveTo>
                  <a:pt x="1017588" y="857243"/>
                </a:moveTo>
                <a:lnTo>
                  <a:pt x="1017588" y="857245"/>
                </a:lnTo>
                <a:lnTo>
                  <a:pt x="1017588" y="857245"/>
                </a:lnTo>
                <a:lnTo>
                  <a:pt x="582620" y="1285870"/>
                </a:lnTo>
                <a:lnTo>
                  <a:pt x="582617" y="1285870"/>
                </a:lnTo>
                <a:close/>
                <a:moveTo>
                  <a:pt x="147638" y="857243"/>
                </a:moveTo>
                <a:lnTo>
                  <a:pt x="147638" y="857243"/>
                </a:lnTo>
                <a:lnTo>
                  <a:pt x="147638" y="857245"/>
                </a:lnTo>
                <a:lnTo>
                  <a:pt x="147638" y="857246"/>
                </a:lnTo>
                <a:lnTo>
                  <a:pt x="0" y="1002199"/>
                </a:lnTo>
                <a:lnTo>
                  <a:pt x="0" y="1002195"/>
                </a:lnTo>
                <a:close/>
                <a:moveTo>
                  <a:pt x="0" y="857239"/>
                </a:moveTo>
                <a:lnTo>
                  <a:pt x="147638" y="857239"/>
                </a:lnTo>
                <a:lnTo>
                  <a:pt x="147638" y="857241"/>
                </a:lnTo>
                <a:lnTo>
                  <a:pt x="0" y="857241"/>
                </a:lnTo>
                <a:close/>
                <a:moveTo>
                  <a:pt x="147645" y="857239"/>
                </a:moveTo>
                <a:lnTo>
                  <a:pt x="582613" y="857239"/>
                </a:lnTo>
                <a:lnTo>
                  <a:pt x="582613" y="857243"/>
                </a:lnTo>
                <a:lnTo>
                  <a:pt x="582613" y="857243"/>
                </a:lnTo>
                <a:lnTo>
                  <a:pt x="147640" y="857243"/>
                </a:lnTo>
                <a:close/>
                <a:moveTo>
                  <a:pt x="115390" y="460278"/>
                </a:moveTo>
                <a:lnTo>
                  <a:pt x="0" y="573569"/>
                </a:lnTo>
                <a:lnTo>
                  <a:pt x="0" y="573569"/>
                </a:lnTo>
                <a:close/>
                <a:moveTo>
                  <a:pt x="147639" y="428614"/>
                </a:moveTo>
                <a:lnTo>
                  <a:pt x="582613" y="428614"/>
                </a:lnTo>
                <a:lnTo>
                  <a:pt x="582613" y="428615"/>
                </a:lnTo>
                <a:lnTo>
                  <a:pt x="582607" y="428621"/>
                </a:lnTo>
                <a:lnTo>
                  <a:pt x="147639" y="428621"/>
                </a:lnTo>
                <a:lnTo>
                  <a:pt x="147639" y="428617"/>
                </a:lnTo>
                <a:lnTo>
                  <a:pt x="147639" y="428615"/>
                </a:lnTo>
                <a:lnTo>
                  <a:pt x="147639" y="428615"/>
                </a:lnTo>
                <a:close/>
                <a:moveTo>
                  <a:pt x="90021" y="56564"/>
                </a:moveTo>
                <a:lnTo>
                  <a:pt x="0" y="144948"/>
                </a:lnTo>
                <a:lnTo>
                  <a:pt x="0" y="144948"/>
                </a:lnTo>
                <a:close/>
                <a:moveTo>
                  <a:pt x="2324101" y="0"/>
                </a:moveTo>
                <a:lnTo>
                  <a:pt x="2759076" y="0"/>
                </a:lnTo>
                <a:lnTo>
                  <a:pt x="2759076" y="428623"/>
                </a:lnTo>
                <a:lnTo>
                  <a:pt x="3194050" y="0"/>
                </a:lnTo>
                <a:lnTo>
                  <a:pt x="4067175" y="0"/>
                </a:lnTo>
                <a:lnTo>
                  <a:pt x="4067175" y="5143472"/>
                </a:lnTo>
                <a:lnTo>
                  <a:pt x="2759076" y="5143472"/>
                </a:lnTo>
                <a:lnTo>
                  <a:pt x="2324101" y="4714847"/>
                </a:lnTo>
                <a:lnTo>
                  <a:pt x="1887538" y="4714847"/>
                </a:lnTo>
                <a:lnTo>
                  <a:pt x="2324101" y="4286222"/>
                </a:lnTo>
                <a:lnTo>
                  <a:pt x="1887538" y="4286222"/>
                </a:lnTo>
                <a:lnTo>
                  <a:pt x="1887538" y="3857597"/>
                </a:lnTo>
                <a:lnTo>
                  <a:pt x="1452563" y="3857597"/>
                </a:lnTo>
                <a:lnTo>
                  <a:pt x="1887538" y="3428972"/>
                </a:lnTo>
                <a:lnTo>
                  <a:pt x="1452563" y="3428972"/>
                </a:lnTo>
                <a:lnTo>
                  <a:pt x="1452563" y="3000347"/>
                </a:lnTo>
                <a:lnTo>
                  <a:pt x="1887538" y="2571722"/>
                </a:lnTo>
                <a:lnTo>
                  <a:pt x="1452563" y="2571722"/>
                </a:lnTo>
                <a:lnTo>
                  <a:pt x="1887538" y="2143097"/>
                </a:lnTo>
                <a:lnTo>
                  <a:pt x="1452563" y="2143097"/>
                </a:lnTo>
                <a:lnTo>
                  <a:pt x="1452563" y="1714509"/>
                </a:lnTo>
                <a:lnTo>
                  <a:pt x="1017588" y="2143097"/>
                </a:lnTo>
                <a:lnTo>
                  <a:pt x="1452563" y="1714509"/>
                </a:lnTo>
                <a:lnTo>
                  <a:pt x="1017588" y="1714509"/>
                </a:lnTo>
                <a:lnTo>
                  <a:pt x="1017588" y="1714506"/>
                </a:lnTo>
                <a:lnTo>
                  <a:pt x="582613" y="1714506"/>
                </a:lnTo>
                <a:lnTo>
                  <a:pt x="582613" y="1714509"/>
                </a:lnTo>
                <a:lnTo>
                  <a:pt x="147639" y="1714509"/>
                </a:lnTo>
                <a:lnTo>
                  <a:pt x="147638" y="1714509"/>
                </a:lnTo>
                <a:lnTo>
                  <a:pt x="147638" y="1714510"/>
                </a:lnTo>
                <a:lnTo>
                  <a:pt x="0" y="1859466"/>
                </a:lnTo>
                <a:lnTo>
                  <a:pt x="0" y="1859459"/>
                </a:lnTo>
                <a:lnTo>
                  <a:pt x="147639" y="1714502"/>
                </a:lnTo>
                <a:lnTo>
                  <a:pt x="0" y="1714502"/>
                </a:lnTo>
                <a:lnTo>
                  <a:pt x="0" y="1714499"/>
                </a:lnTo>
                <a:lnTo>
                  <a:pt x="147639" y="1714499"/>
                </a:lnTo>
                <a:lnTo>
                  <a:pt x="147639" y="1714471"/>
                </a:lnTo>
                <a:lnTo>
                  <a:pt x="582586" y="1285874"/>
                </a:lnTo>
                <a:lnTo>
                  <a:pt x="582609" y="1285874"/>
                </a:lnTo>
                <a:lnTo>
                  <a:pt x="147638" y="1714502"/>
                </a:lnTo>
                <a:lnTo>
                  <a:pt x="582613" y="1714502"/>
                </a:lnTo>
                <a:lnTo>
                  <a:pt x="1017588" y="1714502"/>
                </a:lnTo>
                <a:lnTo>
                  <a:pt x="1017588" y="1714472"/>
                </a:lnTo>
                <a:lnTo>
                  <a:pt x="1452534" y="1285876"/>
                </a:lnTo>
                <a:lnTo>
                  <a:pt x="1452560" y="1285876"/>
                </a:lnTo>
                <a:lnTo>
                  <a:pt x="1017588" y="1714505"/>
                </a:lnTo>
                <a:lnTo>
                  <a:pt x="1452563" y="1714505"/>
                </a:lnTo>
                <a:lnTo>
                  <a:pt x="1452563" y="1714508"/>
                </a:lnTo>
                <a:lnTo>
                  <a:pt x="1887535" y="1285878"/>
                </a:lnTo>
                <a:lnTo>
                  <a:pt x="1887538" y="1285878"/>
                </a:lnTo>
                <a:lnTo>
                  <a:pt x="1887538" y="1285876"/>
                </a:lnTo>
                <a:lnTo>
                  <a:pt x="1887538" y="857247"/>
                </a:lnTo>
                <a:lnTo>
                  <a:pt x="2324101" y="857247"/>
                </a:lnTo>
                <a:lnTo>
                  <a:pt x="2324101" y="428623"/>
                </a:lnTo>
                <a:lnTo>
                  <a:pt x="1887538" y="857247"/>
                </a:lnTo>
                <a:lnTo>
                  <a:pt x="1452567" y="1285876"/>
                </a:lnTo>
                <a:lnTo>
                  <a:pt x="1452563" y="1285876"/>
                </a:lnTo>
                <a:lnTo>
                  <a:pt x="1452563" y="1285873"/>
                </a:lnTo>
                <a:lnTo>
                  <a:pt x="1452563" y="1285847"/>
                </a:lnTo>
                <a:lnTo>
                  <a:pt x="1452563" y="857245"/>
                </a:lnTo>
                <a:lnTo>
                  <a:pt x="1017618" y="1285847"/>
                </a:lnTo>
                <a:lnTo>
                  <a:pt x="1017618" y="1285847"/>
                </a:lnTo>
                <a:lnTo>
                  <a:pt x="1452563" y="857245"/>
                </a:lnTo>
                <a:lnTo>
                  <a:pt x="1017588" y="857245"/>
                </a:lnTo>
                <a:lnTo>
                  <a:pt x="1452563" y="428621"/>
                </a:lnTo>
                <a:lnTo>
                  <a:pt x="1452563" y="428623"/>
                </a:lnTo>
                <a:lnTo>
                  <a:pt x="1452563" y="857244"/>
                </a:lnTo>
                <a:lnTo>
                  <a:pt x="1887536" y="428623"/>
                </a:lnTo>
                <a:lnTo>
                  <a:pt x="1887538" y="428623"/>
                </a:lnTo>
                <a:lnTo>
                  <a:pt x="1887538" y="428623"/>
                </a:lnTo>
                <a:close/>
                <a:moveTo>
                  <a:pt x="1452563" y="0"/>
                </a:moveTo>
                <a:lnTo>
                  <a:pt x="1887538" y="0"/>
                </a:lnTo>
                <a:lnTo>
                  <a:pt x="1452566" y="428621"/>
                </a:lnTo>
                <a:lnTo>
                  <a:pt x="1452563" y="428621"/>
                </a:lnTo>
                <a:lnTo>
                  <a:pt x="1452563" y="428621"/>
                </a:lnTo>
                <a:lnTo>
                  <a:pt x="1017588" y="428621"/>
                </a:lnTo>
                <a:lnTo>
                  <a:pt x="1017588" y="428621"/>
                </a:lnTo>
                <a:lnTo>
                  <a:pt x="1017590" y="428619"/>
                </a:lnTo>
                <a:lnTo>
                  <a:pt x="1452563" y="428619"/>
                </a:lnTo>
                <a:close/>
                <a:moveTo>
                  <a:pt x="1017581" y="0"/>
                </a:moveTo>
                <a:lnTo>
                  <a:pt x="1017586" y="0"/>
                </a:lnTo>
                <a:lnTo>
                  <a:pt x="582615" y="428619"/>
                </a:lnTo>
                <a:lnTo>
                  <a:pt x="582613" y="428619"/>
                </a:lnTo>
                <a:lnTo>
                  <a:pt x="582613" y="428617"/>
                </a:lnTo>
                <a:close/>
                <a:moveTo>
                  <a:pt x="582603" y="0"/>
                </a:moveTo>
                <a:lnTo>
                  <a:pt x="582604" y="0"/>
                </a:lnTo>
                <a:lnTo>
                  <a:pt x="147639" y="428613"/>
                </a:lnTo>
                <a:lnTo>
                  <a:pt x="147639" y="42861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it-IT" dirty="0"/>
              <a:t>Immagine</a:t>
            </a:r>
          </a:p>
        </p:txBody>
      </p:sp>
    </p:spTree>
    <p:extLst>
      <p:ext uri="{BB962C8B-B14F-4D97-AF65-F5344CB8AC3E}">
        <p14:creationId xmlns:p14="http://schemas.microsoft.com/office/powerpoint/2010/main" val="887421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 userDrawn="1"/>
        </p:nvSpPr>
        <p:spPr>
          <a:xfrm>
            <a:off x="0" y="3579862"/>
            <a:ext cx="4464496" cy="615553"/>
          </a:xfrm>
          <a:prstGeom prst="rect">
            <a:avLst/>
          </a:prstGeom>
          <a:noFill/>
        </p:spPr>
        <p:txBody>
          <a:bodyPr wrap="square" lIns="396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www. poloinnovazioneict.org</a:t>
            </a:r>
          </a:p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info@poloinnovazioneict.org</a:t>
            </a:r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0" y="4447902"/>
            <a:ext cx="4464496" cy="307777"/>
          </a:xfrm>
          <a:prstGeom prst="rect">
            <a:avLst/>
          </a:prstGeom>
          <a:noFill/>
        </p:spPr>
        <p:txBody>
          <a:bodyPr wrap="square" lIns="864000" tIns="0" rIns="0" bIns="0" rtlCol="0">
            <a:spAutoFit/>
          </a:bodyPr>
          <a:lstStyle/>
          <a:p>
            <a:r>
              <a:rPr lang="it-I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@</a:t>
            </a:r>
            <a:r>
              <a:rPr lang="it-IT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poloict</a:t>
            </a:r>
            <a:endParaRPr lang="it-IT" sz="2000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791989"/>
          </a:xfrm>
          <a:prstGeom prst="rect">
            <a:avLst/>
          </a:prstGeom>
        </p:spPr>
        <p:txBody>
          <a:bodyPr lIns="360000" tIns="0" rIns="0" bIns="0" anchor="b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sp>
        <p:nvSpPr>
          <p:cNvPr id="6" name="Freeform 16"/>
          <p:cNvSpPr>
            <a:spLocks/>
          </p:cNvSpPr>
          <p:nvPr userDrawn="1"/>
        </p:nvSpPr>
        <p:spPr bwMode="auto">
          <a:xfrm>
            <a:off x="405061" y="4463008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419C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598613"/>
            <a:ext cx="7118505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13958" y="2914650"/>
            <a:ext cx="5862298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61870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9734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3305175"/>
            <a:ext cx="6696744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1" y="2179638"/>
            <a:ext cx="6696744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380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200150"/>
            <a:ext cx="3240360" cy="339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57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3240360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3240360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707904" y="1150938"/>
            <a:ext cx="3240361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707904" y="1631950"/>
            <a:ext cx="3240361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5143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2117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5227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64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204788"/>
            <a:ext cx="2736304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03848" y="204788"/>
            <a:ext cx="3744416" cy="438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076325"/>
            <a:ext cx="2736304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2645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6696744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1520" y="460375"/>
            <a:ext cx="669674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6696744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2251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06375"/>
            <a:ext cx="6696744" cy="8572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1200150"/>
            <a:ext cx="6696744" cy="3394075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471404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88024" y="206375"/>
            <a:ext cx="2160240" cy="4387850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206375"/>
            <a:ext cx="4320480" cy="43878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5772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gnaposto immagine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 dirty="0"/>
          </a:p>
        </p:txBody>
      </p:sp>
      <p:sp>
        <p:nvSpPr>
          <p:cNvPr id="269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270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66081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71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01738"/>
            <a:ext cx="3131840" cy="339303"/>
          </a:xfrm>
          <a:prstGeom prst="rect">
            <a:avLst/>
          </a:prstGeom>
        </p:spPr>
        <p:txBody>
          <a:bodyPr lIns="720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@</a:t>
            </a:r>
            <a:r>
              <a:rPr lang="it-IT" dirty="0" err="1"/>
              <a:t>ccount_twitter</a:t>
            </a:r>
            <a:endParaRPr lang="it-IT" dirty="0"/>
          </a:p>
        </p:txBody>
      </p:sp>
      <p:sp>
        <p:nvSpPr>
          <p:cNvPr id="7" name="Freeform 16"/>
          <p:cNvSpPr>
            <a:spLocks/>
          </p:cNvSpPr>
          <p:nvPr userDrawn="1"/>
        </p:nvSpPr>
        <p:spPr bwMode="auto">
          <a:xfrm>
            <a:off x="277398" y="1612546"/>
            <a:ext cx="380825" cy="309475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26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1131888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sezione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283718"/>
            <a:ext cx="3131840" cy="2859782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Breve testo</a:t>
            </a:r>
          </a:p>
        </p:txBody>
      </p:sp>
      <p:sp>
        <p:nvSpPr>
          <p:cNvPr id="7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21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851920" cy="699542"/>
          </a:xfrm>
          <a:prstGeom prst="rect">
            <a:avLst/>
          </a:prstGeom>
        </p:spPr>
        <p:txBody>
          <a:bodyPr lIns="252000" tIns="25200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Azienda</a:t>
            </a:r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148013"/>
            <a:ext cx="3131840" cy="1995487"/>
          </a:xfrm>
          <a:prstGeom prst="rect">
            <a:avLst/>
          </a:prstGeom>
        </p:spPr>
        <p:txBody>
          <a:bodyPr lIns="252000" tIns="0" rIns="0" bIns="252000" anchor="b">
            <a:normAutofit/>
          </a:bodyPr>
          <a:lstStyle>
            <a:lvl1pPr marL="0" indent="0">
              <a:buNone/>
              <a:defRPr lang="it-IT" sz="1900" b="0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Inserire qui la core </a:t>
            </a:r>
            <a:r>
              <a:rPr lang="it-IT" dirty="0" err="1"/>
              <a:t>competence</a:t>
            </a:r>
            <a:r>
              <a:rPr lang="it-IT" dirty="0"/>
              <a:t> aziendale che serve al moderatore per introdurre l’azienda (</a:t>
            </a:r>
            <a:r>
              <a:rPr lang="it-IT" dirty="0" err="1"/>
              <a:t>max</a:t>
            </a:r>
            <a:r>
              <a:rPr lang="it-IT" dirty="0"/>
              <a:t> 15 parole)</a:t>
            </a: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275606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1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Nome Cognome speaker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11263"/>
            <a:ext cx="313184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i="1" kern="120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/>
              <a:t>Ruolo aziendale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9542"/>
            <a:ext cx="3851920" cy="339303"/>
          </a:xfrm>
          <a:prstGeom prst="rect">
            <a:avLst/>
          </a:prstGeom>
        </p:spPr>
        <p:txBody>
          <a:bodyPr lIns="252000" tIns="0" rIns="0" bIns="0">
            <a:normAutofit/>
          </a:bodyPr>
          <a:lstStyle>
            <a:lvl1pPr marL="0" indent="0">
              <a:buNone/>
              <a:defRPr lang="it-IT" sz="1900" b="0" kern="1200" baseline="0" dirty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>
                <a:latin typeface="Corbel" panose="020B0503020204020204" pitchFamily="34" charset="0"/>
              </a:defRPr>
            </a:lvl2pPr>
            <a:lvl3pPr marL="914400" indent="0">
              <a:buNone/>
              <a:defRPr>
                <a:latin typeface="Corbel" panose="020B0503020204020204" pitchFamily="34" charset="0"/>
              </a:defRPr>
            </a:lvl3pPr>
            <a:lvl4pPr marL="1371600" indent="0">
              <a:buNone/>
              <a:defRPr>
                <a:latin typeface="Corbel" panose="020B0503020204020204" pitchFamily="34" charset="0"/>
              </a:defRPr>
            </a:lvl4pPr>
            <a:lvl5pPr marL="1828800" indent="0">
              <a:buNone/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it-IT" dirty="0" err="1"/>
              <a:t>Claim</a:t>
            </a:r>
            <a:r>
              <a:rPr lang="it-IT" dirty="0"/>
              <a:t> aziendale o sottotitolo</a:t>
            </a:r>
          </a:p>
        </p:txBody>
      </p:sp>
      <p:sp>
        <p:nvSpPr>
          <p:cNvPr id="15" name="Figura a mano libera: forma 266"/>
          <p:cNvSpPr>
            <a:spLocks noGrp="1"/>
          </p:cNvSpPr>
          <p:nvPr>
            <p:ph type="pic" sz="quarter" idx="23"/>
          </p:nvPr>
        </p:nvSpPr>
        <p:spPr>
          <a:xfrm>
            <a:off x="2917332" y="2043"/>
            <a:ext cx="6228181" cy="5143481"/>
          </a:xfrm>
          <a:custGeom>
            <a:avLst/>
            <a:gdLst>
              <a:gd name="connsiteX0" fmla="*/ 1437186 w 6228181"/>
              <a:gd name="connsiteY0" fmla="*/ 4714856 h 5143481"/>
              <a:gd name="connsiteX1" fmla="*/ 1872161 w 6228181"/>
              <a:gd name="connsiteY1" fmla="*/ 4714856 h 5143481"/>
              <a:gd name="connsiteX2" fmla="*/ 1437186 w 6228181"/>
              <a:gd name="connsiteY2" fmla="*/ 5143481 h 5143481"/>
              <a:gd name="connsiteX3" fmla="*/ 1437186 w 6228181"/>
              <a:gd name="connsiteY3" fmla="*/ 4286231 h 5143481"/>
              <a:gd name="connsiteX4" fmla="*/ 1872161 w 6228181"/>
              <a:gd name="connsiteY4" fmla="*/ 4286231 h 5143481"/>
              <a:gd name="connsiteX5" fmla="*/ 1437186 w 6228181"/>
              <a:gd name="connsiteY5" fmla="*/ 4714856 h 5143481"/>
              <a:gd name="connsiteX6" fmla="*/ 1000626 w 6228181"/>
              <a:gd name="connsiteY6" fmla="*/ 4286231 h 5143481"/>
              <a:gd name="connsiteX7" fmla="*/ 565649 w 6228181"/>
              <a:gd name="connsiteY7" fmla="*/ 4714856 h 5143481"/>
              <a:gd name="connsiteX8" fmla="*/ 565649 w 6228181"/>
              <a:gd name="connsiteY8" fmla="*/ 4714856 h 5143481"/>
              <a:gd name="connsiteX9" fmla="*/ 1000626 w 6228181"/>
              <a:gd name="connsiteY9" fmla="*/ 4286231 h 5143481"/>
              <a:gd name="connsiteX10" fmla="*/ 1437186 w 6228181"/>
              <a:gd name="connsiteY10" fmla="*/ 4286231 h 5143481"/>
              <a:gd name="connsiteX11" fmla="*/ 1000626 w 6228181"/>
              <a:gd name="connsiteY11" fmla="*/ 4714856 h 5143481"/>
              <a:gd name="connsiteX12" fmla="*/ 1000626 w 6228181"/>
              <a:gd name="connsiteY12" fmla="*/ 3428981 h 5143481"/>
              <a:gd name="connsiteX13" fmla="*/ 1000626 w 6228181"/>
              <a:gd name="connsiteY13" fmla="*/ 3857606 h 5143481"/>
              <a:gd name="connsiteX14" fmla="*/ 565649 w 6228181"/>
              <a:gd name="connsiteY14" fmla="*/ 4286231 h 5143481"/>
              <a:gd name="connsiteX15" fmla="*/ 565649 w 6228181"/>
              <a:gd name="connsiteY15" fmla="*/ 3857606 h 5143481"/>
              <a:gd name="connsiteX16" fmla="*/ 130673 w 6228181"/>
              <a:gd name="connsiteY16" fmla="*/ 3428981 h 5143481"/>
              <a:gd name="connsiteX17" fmla="*/ 0 w 6228181"/>
              <a:gd name="connsiteY17" fmla="*/ 3557748 h 5143481"/>
              <a:gd name="connsiteX18" fmla="*/ 0 w 6228181"/>
              <a:gd name="connsiteY18" fmla="*/ 3557747 h 5143481"/>
              <a:gd name="connsiteX19" fmla="*/ 1000626 w 6228181"/>
              <a:gd name="connsiteY19" fmla="*/ 3000356 h 5143481"/>
              <a:gd name="connsiteX20" fmla="*/ 565649 w 6228181"/>
              <a:gd name="connsiteY20" fmla="*/ 3428981 h 5143481"/>
              <a:gd name="connsiteX21" fmla="*/ 565649 w 6228181"/>
              <a:gd name="connsiteY21" fmla="*/ 3428981 h 5143481"/>
              <a:gd name="connsiteX22" fmla="*/ 130673 w 6228181"/>
              <a:gd name="connsiteY22" fmla="*/ 3000356 h 5143481"/>
              <a:gd name="connsiteX23" fmla="*/ 0 w 6228181"/>
              <a:gd name="connsiteY23" fmla="*/ 3129123 h 5143481"/>
              <a:gd name="connsiteX24" fmla="*/ 0 w 6228181"/>
              <a:gd name="connsiteY24" fmla="*/ 3129122 h 5143481"/>
              <a:gd name="connsiteX25" fmla="*/ 1000626 w 6228181"/>
              <a:gd name="connsiteY25" fmla="*/ 2571731 h 5143481"/>
              <a:gd name="connsiteX26" fmla="*/ 1437186 w 6228181"/>
              <a:gd name="connsiteY26" fmla="*/ 2571731 h 5143481"/>
              <a:gd name="connsiteX27" fmla="*/ 1000626 w 6228181"/>
              <a:gd name="connsiteY27" fmla="*/ 3000356 h 5143481"/>
              <a:gd name="connsiteX28" fmla="*/ 1000626 w 6228181"/>
              <a:gd name="connsiteY28" fmla="*/ 2571731 h 5143481"/>
              <a:gd name="connsiteX29" fmla="*/ 565649 w 6228181"/>
              <a:gd name="connsiteY29" fmla="*/ 1714505 h 5143481"/>
              <a:gd name="connsiteX30" fmla="*/ 565649 w 6228181"/>
              <a:gd name="connsiteY30" fmla="*/ 2143106 h 5143481"/>
              <a:gd name="connsiteX31" fmla="*/ 130673 w 6228181"/>
              <a:gd name="connsiteY31" fmla="*/ 2143106 h 5143481"/>
              <a:gd name="connsiteX32" fmla="*/ 1000626 w 6228181"/>
              <a:gd name="connsiteY32" fmla="*/ 1714500 h 5143481"/>
              <a:gd name="connsiteX33" fmla="*/ 1437186 w 6228181"/>
              <a:gd name="connsiteY33" fmla="*/ 1714500 h 5143481"/>
              <a:gd name="connsiteX34" fmla="*/ 1437186 w 6228181"/>
              <a:gd name="connsiteY34" fmla="*/ 1714503 h 5143481"/>
              <a:gd name="connsiteX35" fmla="*/ 1000626 w 6228181"/>
              <a:gd name="connsiteY35" fmla="*/ 1714503 h 5143481"/>
              <a:gd name="connsiteX36" fmla="*/ 565631 w 6228181"/>
              <a:gd name="connsiteY36" fmla="*/ 1285872 h 5143481"/>
              <a:gd name="connsiteX37" fmla="*/ 565649 w 6228181"/>
              <a:gd name="connsiteY37" fmla="*/ 1285872 h 5143481"/>
              <a:gd name="connsiteX38" fmla="*/ 130673 w 6228181"/>
              <a:gd name="connsiteY38" fmla="*/ 1714497 h 5143481"/>
              <a:gd name="connsiteX39" fmla="*/ 565649 w 6228181"/>
              <a:gd name="connsiteY39" fmla="*/ 1714497 h 5143481"/>
              <a:gd name="connsiteX40" fmla="*/ 1000626 w 6228181"/>
              <a:gd name="connsiteY40" fmla="*/ 1714497 h 5143481"/>
              <a:gd name="connsiteX41" fmla="*/ 1000626 w 6228181"/>
              <a:gd name="connsiteY41" fmla="*/ 1714478 h 5143481"/>
              <a:gd name="connsiteX42" fmla="*/ 1437167 w 6228181"/>
              <a:gd name="connsiteY42" fmla="*/ 1285875 h 5143481"/>
              <a:gd name="connsiteX43" fmla="*/ 1437183 w 6228181"/>
              <a:gd name="connsiteY43" fmla="*/ 1285875 h 5143481"/>
              <a:gd name="connsiteX44" fmla="*/ 1000626 w 6228181"/>
              <a:gd name="connsiteY44" fmla="*/ 1714500 h 5143481"/>
              <a:gd name="connsiteX45" fmla="*/ 565649 w 6228181"/>
              <a:gd name="connsiteY45" fmla="*/ 1714500 h 5143481"/>
              <a:gd name="connsiteX46" fmla="*/ 565649 w 6228181"/>
              <a:gd name="connsiteY46" fmla="*/ 1714503 h 5143481"/>
              <a:gd name="connsiteX47" fmla="*/ 130673 w 6228181"/>
              <a:gd name="connsiteY47" fmla="*/ 1714503 h 5143481"/>
              <a:gd name="connsiteX48" fmla="*/ 130673 w 6228181"/>
              <a:gd name="connsiteY48" fmla="*/ 2143106 h 5143481"/>
              <a:gd name="connsiteX49" fmla="*/ 130673 w 6228181"/>
              <a:gd name="connsiteY49" fmla="*/ 2571731 h 5143481"/>
              <a:gd name="connsiteX50" fmla="*/ 130673 w 6228181"/>
              <a:gd name="connsiteY50" fmla="*/ 3000356 h 5143481"/>
              <a:gd name="connsiteX51" fmla="*/ 130673 w 6228181"/>
              <a:gd name="connsiteY51" fmla="*/ 3428981 h 5143481"/>
              <a:gd name="connsiteX52" fmla="*/ 130673 w 6228181"/>
              <a:gd name="connsiteY52" fmla="*/ 3857606 h 5143481"/>
              <a:gd name="connsiteX53" fmla="*/ 130673 w 6228181"/>
              <a:gd name="connsiteY53" fmla="*/ 4286231 h 5143481"/>
              <a:gd name="connsiteX54" fmla="*/ 130673 w 6228181"/>
              <a:gd name="connsiteY54" fmla="*/ 4714856 h 5143481"/>
              <a:gd name="connsiteX55" fmla="*/ 130673 w 6228181"/>
              <a:gd name="connsiteY55" fmla="*/ 5143481 h 5143481"/>
              <a:gd name="connsiteX56" fmla="*/ 130673 w 6228181"/>
              <a:gd name="connsiteY56" fmla="*/ 5143481 h 5143481"/>
              <a:gd name="connsiteX57" fmla="*/ 130673 w 6228181"/>
              <a:gd name="connsiteY57" fmla="*/ 4714856 h 5143481"/>
              <a:gd name="connsiteX58" fmla="*/ 130673 w 6228181"/>
              <a:gd name="connsiteY58" fmla="*/ 4286231 h 5143481"/>
              <a:gd name="connsiteX59" fmla="*/ 130673 w 6228181"/>
              <a:gd name="connsiteY59" fmla="*/ 3857606 h 5143481"/>
              <a:gd name="connsiteX60" fmla="*/ 130673 w 6228181"/>
              <a:gd name="connsiteY60" fmla="*/ 3428981 h 5143481"/>
              <a:gd name="connsiteX61" fmla="*/ 130673 w 6228181"/>
              <a:gd name="connsiteY61" fmla="*/ 3000356 h 5143481"/>
              <a:gd name="connsiteX62" fmla="*/ 130673 w 6228181"/>
              <a:gd name="connsiteY62" fmla="*/ 2571731 h 5143481"/>
              <a:gd name="connsiteX63" fmla="*/ 130673 w 6228181"/>
              <a:gd name="connsiteY63" fmla="*/ 2143106 h 5143481"/>
              <a:gd name="connsiteX64" fmla="*/ 130673 w 6228181"/>
              <a:gd name="connsiteY64" fmla="*/ 1714505 h 5143481"/>
              <a:gd name="connsiteX65" fmla="*/ 0 w 6228181"/>
              <a:gd name="connsiteY65" fmla="*/ 1843271 h 5143481"/>
              <a:gd name="connsiteX66" fmla="*/ 0 w 6228181"/>
              <a:gd name="connsiteY66" fmla="*/ 1843265 h 5143481"/>
              <a:gd name="connsiteX67" fmla="*/ 130673 w 6228181"/>
              <a:gd name="connsiteY67" fmla="*/ 1714497 h 5143481"/>
              <a:gd name="connsiteX68" fmla="*/ 0 w 6228181"/>
              <a:gd name="connsiteY68" fmla="*/ 1714497 h 5143481"/>
              <a:gd name="connsiteX69" fmla="*/ 0 w 6228181"/>
              <a:gd name="connsiteY69" fmla="*/ 1714493 h 5143481"/>
              <a:gd name="connsiteX70" fmla="*/ 130673 w 6228181"/>
              <a:gd name="connsiteY70" fmla="*/ 1714493 h 5143481"/>
              <a:gd name="connsiteX71" fmla="*/ 130673 w 6228181"/>
              <a:gd name="connsiteY71" fmla="*/ 1714480 h 5143481"/>
              <a:gd name="connsiteX72" fmla="*/ 130684 w 6228181"/>
              <a:gd name="connsiteY72" fmla="*/ 857240 h 5143481"/>
              <a:gd name="connsiteX73" fmla="*/ 565649 w 6228181"/>
              <a:gd name="connsiteY73" fmla="*/ 857240 h 5143481"/>
              <a:gd name="connsiteX74" fmla="*/ 565649 w 6228181"/>
              <a:gd name="connsiteY74" fmla="*/ 857244 h 5143481"/>
              <a:gd name="connsiteX75" fmla="*/ 1000626 w 6228181"/>
              <a:gd name="connsiteY75" fmla="*/ 857244 h 5143481"/>
              <a:gd name="connsiteX76" fmla="*/ 1000626 w 6228181"/>
              <a:gd name="connsiteY76" fmla="*/ 857244 h 5143481"/>
              <a:gd name="connsiteX77" fmla="*/ 565649 w 6228181"/>
              <a:gd name="connsiteY77" fmla="*/ 857244 h 5143481"/>
              <a:gd name="connsiteX78" fmla="*/ 130676 w 6228181"/>
              <a:gd name="connsiteY78" fmla="*/ 857244 h 5143481"/>
              <a:gd name="connsiteX79" fmla="*/ 130673 w 6228181"/>
              <a:gd name="connsiteY79" fmla="*/ 428618 h 5143481"/>
              <a:gd name="connsiteX80" fmla="*/ 0 w 6228181"/>
              <a:gd name="connsiteY80" fmla="*/ 557382 h 5143481"/>
              <a:gd name="connsiteX81" fmla="*/ 0 w 6228181"/>
              <a:gd name="connsiteY81" fmla="*/ 557382 h 5143481"/>
              <a:gd name="connsiteX82" fmla="*/ 2307136 w 6228181"/>
              <a:gd name="connsiteY82" fmla="*/ 0 h 5143481"/>
              <a:gd name="connsiteX83" fmla="*/ 2743700 w 6228181"/>
              <a:gd name="connsiteY83" fmla="*/ 0 h 5143481"/>
              <a:gd name="connsiteX84" fmla="*/ 2743700 w 6228181"/>
              <a:gd name="connsiteY84" fmla="*/ 428623 h 5143481"/>
              <a:gd name="connsiteX85" fmla="*/ 3178674 w 6228181"/>
              <a:gd name="connsiteY85" fmla="*/ 0 h 5143481"/>
              <a:gd name="connsiteX86" fmla="*/ 6228181 w 6228181"/>
              <a:gd name="connsiteY86" fmla="*/ 0 h 5143481"/>
              <a:gd name="connsiteX87" fmla="*/ 6228181 w 6228181"/>
              <a:gd name="connsiteY87" fmla="*/ 5143481 h 5143481"/>
              <a:gd name="connsiteX88" fmla="*/ 2743700 w 6228181"/>
              <a:gd name="connsiteY88" fmla="*/ 5143481 h 5143481"/>
              <a:gd name="connsiteX89" fmla="*/ 2307137 w 6228181"/>
              <a:gd name="connsiteY89" fmla="*/ 4714856 h 5143481"/>
              <a:gd name="connsiteX90" fmla="*/ 2307137 w 6228181"/>
              <a:gd name="connsiteY90" fmla="*/ 5143481 h 5143481"/>
              <a:gd name="connsiteX91" fmla="*/ 1872161 w 6228181"/>
              <a:gd name="connsiteY91" fmla="*/ 5143481 h 5143481"/>
              <a:gd name="connsiteX92" fmla="*/ 2307136 w 6228181"/>
              <a:gd name="connsiteY92" fmla="*/ 4714856 h 5143481"/>
              <a:gd name="connsiteX93" fmla="*/ 1872161 w 6228181"/>
              <a:gd name="connsiteY93" fmla="*/ 4714856 h 5143481"/>
              <a:gd name="connsiteX94" fmla="*/ 2307136 w 6228181"/>
              <a:gd name="connsiteY94" fmla="*/ 4286231 h 5143481"/>
              <a:gd name="connsiteX95" fmla="*/ 1872161 w 6228181"/>
              <a:gd name="connsiteY95" fmla="*/ 4286231 h 5143481"/>
              <a:gd name="connsiteX96" fmla="*/ 1872161 w 6228181"/>
              <a:gd name="connsiteY96" fmla="*/ 3857606 h 5143481"/>
              <a:gd name="connsiteX97" fmla="*/ 1437186 w 6228181"/>
              <a:gd name="connsiteY97" fmla="*/ 3857606 h 5143481"/>
              <a:gd name="connsiteX98" fmla="*/ 1872161 w 6228181"/>
              <a:gd name="connsiteY98" fmla="*/ 3428981 h 5143481"/>
              <a:gd name="connsiteX99" fmla="*/ 1437186 w 6228181"/>
              <a:gd name="connsiteY99" fmla="*/ 3428981 h 5143481"/>
              <a:gd name="connsiteX100" fmla="*/ 1437186 w 6228181"/>
              <a:gd name="connsiteY100" fmla="*/ 3000356 h 5143481"/>
              <a:gd name="connsiteX101" fmla="*/ 1872161 w 6228181"/>
              <a:gd name="connsiteY101" fmla="*/ 2571731 h 5143481"/>
              <a:gd name="connsiteX102" fmla="*/ 1437186 w 6228181"/>
              <a:gd name="connsiteY102" fmla="*/ 2571731 h 5143481"/>
              <a:gd name="connsiteX103" fmla="*/ 1872161 w 6228181"/>
              <a:gd name="connsiteY103" fmla="*/ 2143106 h 5143481"/>
              <a:gd name="connsiteX104" fmla="*/ 1437186 w 6228181"/>
              <a:gd name="connsiteY104" fmla="*/ 2143106 h 5143481"/>
              <a:gd name="connsiteX105" fmla="*/ 1437186 w 6228181"/>
              <a:gd name="connsiteY105" fmla="*/ 1714503 h 5143481"/>
              <a:gd name="connsiteX106" fmla="*/ 1872158 w 6228181"/>
              <a:gd name="connsiteY106" fmla="*/ 1285875 h 5143481"/>
              <a:gd name="connsiteX107" fmla="*/ 1872161 w 6228181"/>
              <a:gd name="connsiteY107" fmla="*/ 1285875 h 5143481"/>
              <a:gd name="connsiteX108" fmla="*/ 1872161 w 6228181"/>
              <a:gd name="connsiteY108" fmla="*/ 1285873 h 5143481"/>
              <a:gd name="connsiteX109" fmla="*/ 1872161 w 6228181"/>
              <a:gd name="connsiteY109" fmla="*/ 857248 h 5143481"/>
              <a:gd name="connsiteX110" fmla="*/ 2307136 w 6228181"/>
              <a:gd name="connsiteY110" fmla="*/ 857248 h 5143481"/>
              <a:gd name="connsiteX111" fmla="*/ 2307136 w 6228181"/>
              <a:gd name="connsiteY111" fmla="*/ 428623 h 5143481"/>
              <a:gd name="connsiteX112" fmla="*/ 1872161 w 6228181"/>
              <a:gd name="connsiteY112" fmla="*/ 857248 h 5143481"/>
              <a:gd name="connsiteX113" fmla="*/ 1437189 w 6228181"/>
              <a:gd name="connsiteY113" fmla="*/ 1285873 h 5143481"/>
              <a:gd name="connsiteX114" fmla="*/ 1437186 w 6228181"/>
              <a:gd name="connsiteY114" fmla="*/ 1285873 h 5143481"/>
              <a:gd name="connsiteX115" fmla="*/ 1437186 w 6228181"/>
              <a:gd name="connsiteY115" fmla="*/ 1285871 h 5143481"/>
              <a:gd name="connsiteX116" fmla="*/ 1437186 w 6228181"/>
              <a:gd name="connsiteY116" fmla="*/ 1285856 h 5143481"/>
              <a:gd name="connsiteX117" fmla="*/ 1437186 w 6228181"/>
              <a:gd name="connsiteY117" fmla="*/ 857246 h 5143481"/>
              <a:gd name="connsiteX118" fmla="*/ 1000626 w 6228181"/>
              <a:gd name="connsiteY118" fmla="*/ 857246 h 5143481"/>
              <a:gd name="connsiteX119" fmla="*/ 565660 w 6228181"/>
              <a:gd name="connsiteY119" fmla="*/ 1285868 h 5143481"/>
              <a:gd name="connsiteX120" fmla="*/ 565652 w 6228181"/>
              <a:gd name="connsiteY120" fmla="*/ 1285868 h 5143481"/>
              <a:gd name="connsiteX121" fmla="*/ 1000626 w 6228181"/>
              <a:gd name="connsiteY121" fmla="*/ 857244 h 5143481"/>
              <a:gd name="connsiteX122" fmla="*/ 1000626 w 6228181"/>
              <a:gd name="connsiteY122" fmla="*/ 857246 h 5143481"/>
              <a:gd name="connsiteX123" fmla="*/ 1437186 w 6228181"/>
              <a:gd name="connsiteY123" fmla="*/ 428622 h 5143481"/>
              <a:gd name="connsiteX124" fmla="*/ 1437186 w 6228181"/>
              <a:gd name="connsiteY124" fmla="*/ 428623 h 5143481"/>
              <a:gd name="connsiteX125" fmla="*/ 1437186 w 6228181"/>
              <a:gd name="connsiteY125" fmla="*/ 857245 h 5143481"/>
              <a:gd name="connsiteX126" fmla="*/ 1872159 w 6228181"/>
              <a:gd name="connsiteY126" fmla="*/ 428623 h 5143481"/>
              <a:gd name="connsiteX127" fmla="*/ 1872161 w 6228181"/>
              <a:gd name="connsiteY127" fmla="*/ 428623 h 5143481"/>
              <a:gd name="connsiteX128" fmla="*/ 1872161 w 6228181"/>
              <a:gd name="connsiteY128" fmla="*/ 428623 h 5143481"/>
              <a:gd name="connsiteX129" fmla="*/ 1437186 w 6228181"/>
              <a:gd name="connsiteY129" fmla="*/ 0 h 5143481"/>
              <a:gd name="connsiteX130" fmla="*/ 1872161 w 6228181"/>
              <a:gd name="connsiteY130" fmla="*/ 0 h 5143481"/>
              <a:gd name="connsiteX131" fmla="*/ 1437189 w 6228181"/>
              <a:gd name="connsiteY131" fmla="*/ 428621 h 5143481"/>
              <a:gd name="connsiteX132" fmla="*/ 1437186 w 6228181"/>
              <a:gd name="connsiteY132" fmla="*/ 428621 h 5143481"/>
              <a:gd name="connsiteX133" fmla="*/ 1437186 w 6228181"/>
              <a:gd name="connsiteY133" fmla="*/ 428622 h 5143481"/>
              <a:gd name="connsiteX134" fmla="*/ 1000626 w 6228181"/>
              <a:gd name="connsiteY134" fmla="*/ 428622 h 5143481"/>
              <a:gd name="connsiteX135" fmla="*/ 1000626 w 6228181"/>
              <a:gd name="connsiteY135" fmla="*/ 428622 h 5143481"/>
              <a:gd name="connsiteX136" fmla="*/ 1000626 w 6228181"/>
              <a:gd name="connsiteY136" fmla="*/ 428620 h 5143481"/>
              <a:gd name="connsiteX137" fmla="*/ 1437186 w 6228181"/>
              <a:gd name="connsiteY137" fmla="*/ 428620 h 5143481"/>
              <a:gd name="connsiteX138" fmla="*/ 1000616 w 6228181"/>
              <a:gd name="connsiteY138" fmla="*/ 0 h 5143481"/>
              <a:gd name="connsiteX139" fmla="*/ 1000626 w 6228181"/>
              <a:gd name="connsiteY139" fmla="*/ 0 h 5143481"/>
              <a:gd name="connsiteX140" fmla="*/ 565652 w 6228181"/>
              <a:gd name="connsiteY140" fmla="*/ 428620 h 5143481"/>
              <a:gd name="connsiteX141" fmla="*/ 565649 w 6228181"/>
              <a:gd name="connsiteY141" fmla="*/ 428620 h 5143481"/>
              <a:gd name="connsiteX142" fmla="*/ 565649 w 6228181"/>
              <a:gd name="connsiteY142" fmla="*/ 428617 h 5143481"/>
              <a:gd name="connsiteX143" fmla="*/ 130673 w 6228181"/>
              <a:gd name="connsiteY143" fmla="*/ 0 h 5143481"/>
              <a:gd name="connsiteX144" fmla="*/ 130673 w 6228181"/>
              <a:gd name="connsiteY144" fmla="*/ 0 h 5143481"/>
              <a:gd name="connsiteX145" fmla="*/ 130673 w 6228181"/>
              <a:gd name="connsiteY145" fmla="*/ 428615 h 5143481"/>
              <a:gd name="connsiteX146" fmla="*/ 565639 w 6228181"/>
              <a:gd name="connsiteY146" fmla="*/ 0 h 5143481"/>
              <a:gd name="connsiteX147" fmla="*/ 130673 w 6228181"/>
              <a:gd name="connsiteY147" fmla="*/ 428615 h 5143481"/>
              <a:gd name="connsiteX148" fmla="*/ 565649 w 6228181"/>
              <a:gd name="connsiteY148" fmla="*/ 428615 h 5143481"/>
              <a:gd name="connsiteX149" fmla="*/ 565649 w 6228181"/>
              <a:gd name="connsiteY149" fmla="*/ 428615 h 5143481"/>
              <a:gd name="connsiteX150" fmla="*/ 565642 w 6228181"/>
              <a:gd name="connsiteY150" fmla="*/ 428622 h 5143481"/>
              <a:gd name="connsiteX151" fmla="*/ 130673 w 6228181"/>
              <a:gd name="connsiteY151" fmla="*/ 428622 h 5143481"/>
              <a:gd name="connsiteX152" fmla="*/ 130673 w 6228181"/>
              <a:gd name="connsiteY152" fmla="*/ 857240 h 5143481"/>
              <a:gd name="connsiteX153" fmla="*/ 130673 w 6228181"/>
              <a:gd name="connsiteY153" fmla="*/ 857244 h 5143481"/>
              <a:gd name="connsiteX154" fmla="*/ 130673 w 6228181"/>
              <a:gd name="connsiteY154" fmla="*/ 857246 h 5143481"/>
              <a:gd name="connsiteX155" fmla="*/ 130673 w 6228181"/>
              <a:gd name="connsiteY155" fmla="*/ 1285856 h 5143481"/>
              <a:gd name="connsiteX156" fmla="*/ 130673 w 6228181"/>
              <a:gd name="connsiteY156" fmla="*/ 1285856 h 5143481"/>
              <a:gd name="connsiteX157" fmla="*/ 130673 w 6228181"/>
              <a:gd name="connsiteY157" fmla="*/ 857246 h 5143481"/>
              <a:gd name="connsiteX158" fmla="*/ 0 w 6228181"/>
              <a:gd name="connsiteY158" fmla="*/ 986012 h 5143481"/>
              <a:gd name="connsiteX159" fmla="*/ 0 w 6228181"/>
              <a:gd name="connsiteY159" fmla="*/ 986008 h 5143481"/>
              <a:gd name="connsiteX160" fmla="*/ 130673 w 6228181"/>
              <a:gd name="connsiteY160" fmla="*/ 857242 h 5143481"/>
              <a:gd name="connsiteX161" fmla="*/ 0 w 6228181"/>
              <a:gd name="connsiteY161" fmla="*/ 857242 h 5143481"/>
              <a:gd name="connsiteX162" fmla="*/ 0 w 6228181"/>
              <a:gd name="connsiteY162" fmla="*/ 857240 h 5143481"/>
              <a:gd name="connsiteX163" fmla="*/ 130673 w 6228181"/>
              <a:gd name="connsiteY163" fmla="*/ 857240 h 5143481"/>
              <a:gd name="connsiteX164" fmla="*/ 130673 w 6228181"/>
              <a:gd name="connsiteY164" fmla="*/ 428618 h 5143481"/>
              <a:gd name="connsiteX165" fmla="*/ 130673 w 6228181"/>
              <a:gd name="connsiteY165" fmla="*/ 428615 h 5143481"/>
              <a:gd name="connsiteX166" fmla="*/ 130666 w 6228181"/>
              <a:gd name="connsiteY166" fmla="*/ 0 h 5143481"/>
              <a:gd name="connsiteX167" fmla="*/ 0 w 6228181"/>
              <a:gd name="connsiteY167" fmla="*/ 128760 h 5143481"/>
              <a:gd name="connsiteX168" fmla="*/ 0 w 6228181"/>
              <a:gd name="connsiteY168" fmla="*/ 128760 h 514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228181" h="5143481">
                <a:moveTo>
                  <a:pt x="1437186" y="4714856"/>
                </a:moveTo>
                <a:lnTo>
                  <a:pt x="1872161" y="4714856"/>
                </a:lnTo>
                <a:lnTo>
                  <a:pt x="1437186" y="5143481"/>
                </a:lnTo>
                <a:close/>
                <a:moveTo>
                  <a:pt x="1437186" y="4286231"/>
                </a:moveTo>
                <a:lnTo>
                  <a:pt x="1872161" y="4286231"/>
                </a:lnTo>
                <a:lnTo>
                  <a:pt x="1437186" y="4714856"/>
                </a:lnTo>
                <a:close/>
                <a:moveTo>
                  <a:pt x="1000626" y="4286231"/>
                </a:moveTo>
                <a:lnTo>
                  <a:pt x="565649" y="4714856"/>
                </a:lnTo>
                <a:lnTo>
                  <a:pt x="565649" y="4714856"/>
                </a:lnTo>
                <a:close/>
                <a:moveTo>
                  <a:pt x="1000626" y="4286231"/>
                </a:moveTo>
                <a:lnTo>
                  <a:pt x="1437186" y="4286231"/>
                </a:lnTo>
                <a:lnTo>
                  <a:pt x="1000626" y="4714856"/>
                </a:lnTo>
                <a:close/>
                <a:moveTo>
                  <a:pt x="1000626" y="3428981"/>
                </a:moveTo>
                <a:lnTo>
                  <a:pt x="1000626" y="3857606"/>
                </a:lnTo>
                <a:lnTo>
                  <a:pt x="565649" y="4286231"/>
                </a:lnTo>
                <a:lnTo>
                  <a:pt x="565649" y="3857606"/>
                </a:lnTo>
                <a:close/>
                <a:moveTo>
                  <a:pt x="130673" y="3428981"/>
                </a:moveTo>
                <a:lnTo>
                  <a:pt x="0" y="3557748"/>
                </a:lnTo>
                <a:lnTo>
                  <a:pt x="0" y="3557747"/>
                </a:lnTo>
                <a:close/>
                <a:moveTo>
                  <a:pt x="1000626" y="3000356"/>
                </a:moveTo>
                <a:lnTo>
                  <a:pt x="565649" y="3428981"/>
                </a:lnTo>
                <a:lnTo>
                  <a:pt x="565649" y="3428981"/>
                </a:lnTo>
                <a:close/>
                <a:moveTo>
                  <a:pt x="130673" y="3000356"/>
                </a:moveTo>
                <a:lnTo>
                  <a:pt x="0" y="3129123"/>
                </a:lnTo>
                <a:lnTo>
                  <a:pt x="0" y="3129122"/>
                </a:lnTo>
                <a:close/>
                <a:moveTo>
                  <a:pt x="1000626" y="2571731"/>
                </a:moveTo>
                <a:lnTo>
                  <a:pt x="1437186" y="2571731"/>
                </a:lnTo>
                <a:lnTo>
                  <a:pt x="1000626" y="3000356"/>
                </a:lnTo>
                <a:lnTo>
                  <a:pt x="1000626" y="2571731"/>
                </a:lnTo>
                <a:close/>
                <a:moveTo>
                  <a:pt x="565649" y="1714505"/>
                </a:moveTo>
                <a:lnTo>
                  <a:pt x="565649" y="2143106"/>
                </a:lnTo>
                <a:lnTo>
                  <a:pt x="130673" y="2143106"/>
                </a:lnTo>
                <a:close/>
                <a:moveTo>
                  <a:pt x="1000626" y="1714500"/>
                </a:moveTo>
                <a:lnTo>
                  <a:pt x="1437186" y="1714500"/>
                </a:lnTo>
                <a:lnTo>
                  <a:pt x="1437186" y="1714503"/>
                </a:lnTo>
                <a:lnTo>
                  <a:pt x="1000626" y="1714503"/>
                </a:lnTo>
                <a:close/>
                <a:moveTo>
                  <a:pt x="565631" y="1285872"/>
                </a:moveTo>
                <a:lnTo>
                  <a:pt x="565649" y="1285872"/>
                </a:lnTo>
                <a:lnTo>
                  <a:pt x="130673" y="1714497"/>
                </a:lnTo>
                <a:lnTo>
                  <a:pt x="565649" y="1714497"/>
                </a:lnTo>
                <a:lnTo>
                  <a:pt x="1000626" y="1714497"/>
                </a:lnTo>
                <a:lnTo>
                  <a:pt x="1000626" y="1714478"/>
                </a:lnTo>
                <a:lnTo>
                  <a:pt x="1437167" y="1285875"/>
                </a:lnTo>
                <a:lnTo>
                  <a:pt x="1437183" y="1285875"/>
                </a:lnTo>
                <a:lnTo>
                  <a:pt x="1000626" y="1714500"/>
                </a:lnTo>
                <a:lnTo>
                  <a:pt x="565649" y="1714500"/>
                </a:lnTo>
                <a:lnTo>
                  <a:pt x="565649" y="1714503"/>
                </a:lnTo>
                <a:lnTo>
                  <a:pt x="130673" y="1714503"/>
                </a:lnTo>
                <a:lnTo>
                  <a:pt x="130673" y="2143106"/>
                </a:lnTo>
                <a:lnTo>
                  <a:pt x="130673" y="2571731"/>
                </a:lnTo>
                <a:lnTo>
                  <a:pt x="130673" y="3000356"/>
                </a:lnTo>
                <a:lnTo>
                  <a:pt x="130673" y="3428981"/>
                </a:lnTo>
                <a:lnTo>
                  <a:pt x="130673" y="3857606"/>
                </a:lnTo>
                <a:lnTo>
                  <a:pt x="130673" y="4286231"/>
                </a:lnTo>
                <a:lnTo>
                  <a:pt x="130673" y="4714856"/>
                </a:lnTo>
                <a:lnTo>
                  <a:pt x="130673" y="5143481"/>
                </a:lnTo>
                <a:lnTo>
                  <a:pt x="130673" y="5143481"/>
                </a:lnTo>
                <a:lnTo>
                  <a:pt x="130673" y="4714856"/>
                </a:lnTo>
                <a:lnTo>
                  <a:pt x="130673" y="4286231"/>
                </a:lnTo>
                <a:lnTo>
                  <a:pt x="130673" y="3857606"/>
                </a:lnTo>
                <a:lnTo>
                  <a:pt x="130673" y="3428981"/>
                </a:lnTo>
                <a:lnTo>
                  <a:pt x="130673" y="3000356"/>
                </a:lnTo>
                <a:lnTo>
                  <a:pt x="130673" y="2571731"/>
                </a:lnTo>
                <a:lnTo>
                  <a:pt x="130673" y="2143106"/>
                </a:lnTo>
                <a:lnTo>
                  <a:pt x="130673" y="1714505"/>
                </a:lnTo>
                <a:lnTo>
                  <a:pt x="0" y="1843271"/>
                </a:lnTo>
                <a:lnTo>
                  <a:pt x="0" y="1843265"/>
                </a:lnTo>
                <a:lnTo>
                  <a:pt x="130673" y="1714497"/>
                </a:lnTo>
                <a:lnTo>
                  <a:pt x="0" y="1714497"/>
                </a:lnTo>
                <a:lnTo>
                  <a:pt x="0" y="1714493"/>
                </a:lnTo>
                <a:lnTo>
                  <a:pt x="130673" y="1714493"/>
                </a:lnTo>
                <a:lnTo>
                  <a:pt x="130673" y="1714480"/>
                </a:lnTo>
                <a:close/>
                <a:moveTo>
                  <a:pt x="130684" y="857240"/>
                </a:moveTo>
                <a:lnTo>
                  <a:pt x="565649" y="857240"/>
                </a:lnTo>
                <a:lnTo>
                  <a:pt x="565649" y="857244"/>
                </a:lnTo>
                <a:lnTo>
                  <a:pt x="1000626" y="857244"/>
                </a:lnTo>
                <a:lnTo>
                  <a:pt x="1000626" y="857244"/>
                </a:lnTo>
                <a:lnTo>
                  <a:pt x="565649" y="857244"/>
                </a:lnTo>
                <a:lnTo>
                  <a:pt x="130676" y="857244"/>
                </a:lnTo>
                <a:close/>
                <a:moveTo>
                  <a:pt x="130673" y="428618"/>
                </a:moveTo>
                <a:lnTo>
                  <a:pt x="0" y="557382"/>
                </a:lnTo>
                <a:lnTo>
                  <a:pt x="0" y="557382"/>
                </a:lnTo>
                <a:close/>
                <a:moveTo>
                  <a:pt x="2307136" y="0"/>
                </a:moveTo>
                <a:lnTo>
                  <a:pt x="2743700" y="0"/>
                </a:lnTo>
                <a:lnTo>
                  <a:pt x="2743700" y="428623"/>
                </a:lnTo>
                <a:lnTo>
                  <a:pt x="3178674" y="0"/>
                </a:lnTo>
                <a:lnTo>
                  <a:pt x="6228181" y="0"/>
                </a:lnTo>
                <a:lnTo>
                  <a:pt x="6228181" y="5143481"/>
                </a:lnTo>
                <a:lnTo>
                  <a:pt x="2743700" y="5143481"/>
                </a:lnTo>
                <a:lnTo>
                  <a:pt x="2307137" y="4714856"/>
                </a:lnTo>
                <a:lnTo>
                  <a:pt x="2307137" y="5143481"/>
                </a:lnTo>
                <a:lnTo>
                  <a:pt x="1872161" y="5143481"/>
                </a:lnTo>
                <a:lnTo>
                  <a:pt x="2307136" y="4714856"/>
                </a:lnTo>
                <a:lnTo>
                  <a:pt x="1872161" y="4714856"/>
                </a:lnTo>
                <a:lnTo>
                  <a:pt x="2307136" y="4286231"/>
                </a:lnTo>
                <a:lnTo>
                  <a:pt x="1872161" y="4286231"/>
                </a:lnTo>
                <a:lnTo>
                  <a:pt x="1872161" y="3857606"/>
                </a:lnTo>
                <a:lnTo>
                  <a:pt x="1437186" y="3857606"/>
                </a:lnTo>
                <a:lnTo>
                  <a:pt x="1872161" y="3428981"/>
                </a:lnTo>
                <a:lnTo>
                  <a:pt x="1437186" y="3428981"/>
                </a:lnTo>
                <a:lnTo>
                  <a:pt x="1437186" y="3000356"/>
                </a:lnTo>
                <a:lnTo>
                  <a:pt x="1872161" y="2571731"/>
                </a:lnTo>
                <a:lnTo>
                  <a:pt x="1437186" y="2571731"/>
                </a:lnTo>
                <a:lnTo>
                  <a:pt x="1872161" y="2143106"/>
                </a:lnTo>
                <a:lnTo>
                  <a:pt x="1437186" y="2143106"/>
                </a:lnTo>
                <a:lnTo>
                  <a:pt x="1437186" y="1714503"/>
                </a:lnTo>
                <a:lnTo>
                  <a:pt x="1872158" y="1285875"/>
                </a:lnTo>
                <a:lnTo>
                  <a:pt x="1872161" y="1285875"/>
                </a:lnTo>
                <a:lnTo>
                  <a:pt x="1872161" y="1285873"/>
                </a:lnTo>
                <a:lnTo>
                  <a:pt x="1872161" y="857248"/>
                </a:lnTo>
                <a:lnTo>
                  <a:pt x="2307136" y="857248"/>
                </a:lnTo>
                <a:lnTo>
                  <a:pt x="2307136" y="428623"/>
                </a:lnTo>
                <a:lnTo>
                  <a:pt x="1872161" y="857248"/>
                </a:lnTo>
                <a:lnTo>
                  <a:pt x="1437189" y="1285873"/>
                </a:lnTo>
                <a:lnTo>
                  <a:pt x="1437186" y="1285873"/>
                </a:lnTo>
                <a:lnTo>
                  <a:pt x="1437186" y="1285871"/>
                </a:lnTo>
                <a:lnTo>
                  <a:pt x="1437186" y="1285856"/>
                </a:lnTo>
                <a:lnTo>
                  <a:pt x="1437186" y="857246"/>
                </a:lnTo>
                <a:lnTo>
                  <a:pt x="1000626" y="857246"/>
                </a:lnTo>
                <a:lnTo>
                  <a:pt x="565660" y="1285868"/>
                </a:lnTo>
                <a:lnTo>
                  <a:pt x="565652" y="1285868"/>
                </a:lnTo>
                <a:lnTo>
                  <a:pt x="1000626" y="857244"/>
                </a:lnTo>
                <a:lnTo>
                  <a:pt x="1000626" y="857246"/>
                </a:lnTo>
                <a:lnTo>
                  <a:pt x="1437186" y="428622"/>
                </a:lnTo>
                <a:lnTo>
                  <a:pt x="1437186" y="428623"/>
                </a:lnTo>
                <a:lnTo>
                  <a:pt x="1437186" y="857245"/>
                </a:lnTo>
                <a:lnTo>
                  <a:pt x="1872159" y="428623"/>
                </a:lnTo>
                <a:lnTo>
                  <a:pt x="1872161" y="428623"/>
                </a:lnTo>
                <a:lnTo>
                  <a:pt x="1872161" y="428623"/>
                </a:lnTo>
                <a:close/>
                <a:moveTo>
                  <a:pt x="1437186" y="0"/>
                </a:moveTo>
                <a:lnTo>
                  <a:pt x="1872161" y="0"/>
                </a:lnTo>
                <a:lnTo>
                  <a:pt x="1437189" y="428621"/>
                </a:lnTo>
                <a:lnTo>
                  <a:pt x="1437186" y="428621"/>
                </a:lnTo>
                <a:lnTo>
                  <a:pt x="1437186" y="428622"/>
                </a:lnTo>
                <a:lnTo>
                  <a:pt x="1000626" y="428622"/>
                </a:lnTo>
                <a:lnTo>
                  <a:pt x="1000626" y="428622"/>
                </a:lnTo>
                <a:lnTo>
                  <a:pt x="1000626" y="428620"/>
                </a:lnTo>
                <a:lnTo>
                  <a:pt x="1437186" y="428620"/>
                </a:lnTo>
                <a:close/>
                <a:moveTo>
                  <a:pt x="1000616" y="0"/>
                </a:moveTo>
                <a:lnTo>
                  <a:pt x="1000626" y="0"/>
                </a:lnTo>
                <a:lnTo>
                  <a:pt x="565652" y="428620"/>
                </a:lnTo>
                <a:lnTo>
                  <a:pt x="565649" y="428620"/>
                </a:lnTo>
                <a:lnTo>
                  <a:pt x="565649" y="428617"/>
                </a:lnTo>
                <a:close/>
                <a:moveTo>
                  <a:pt x="130673" y="0"/>
                </a:moveTo>
                <a:lnTo>
                  <a:pt x="130673" y="0"/>
                </a:lnTo>
                <a:lnTo>
                  <a:pt x="130673" y="428615"/>
                </a:lnTo>
                <a:lnTo>
                  <a:pt x="565639" y="0"/>
                </a:lnTo>
                <a:lnTo>
                  <a:pt x="130673" y="428615"/>
                </a:lnTo>
                <a:lnTo>
                  <a:pt x="565649" y="428615"/>
                </a:lnTo>
                <a:lnTo>
                  <a:pt x="565649" y="428615"/>
                </a:lnTo>
                <a:lnTo>
                  <a:pt x="565642" y="428622"/>
                </a:lnTo>
                <a:lnTo>
                  <a:pt x="130673" y="428622"/>
                </a:lnTo>
                <a:lnTo>
                  <a:pt x="130673" y="857240"/>
                </a:lnTo>
                <a:lnTo>
                  <a:pt x="130673" y="857244"/>
                </a:lnTo>
                <a:lnTo>
                  <a:pt x="130673" y="857246"/>
                </a:lnTo>
                <a:lnTo>
                  <a:pt x="130673" y="1285856"/>
                </a:lnTo>
                <a:lnTo>
                  <a:pt x="130673" y="1285856"/>
                </a:lnTo>
                <a:lnTo>
                  <a:pt x="130673" y="857246"/>
                </a:lnTo>
                <a:lnTo>
                  <a:pt x="0" y="986012"/>
                </a:lnTo>
                <a:lnTo>
                  <a:pt x="0" y="986008"/>
                </a:lnTo>
                <a:lnTo>
                  <a:pt x="130673" y="857242"/>
                </a:lnTo>
                <a:lnTo>
                  <a:pt x="0" y="857242"/>
                </a:lnTo>
                <a:lnTo>
                  <a:pt x="0" y="857240"/>
                </a:lnTo>
                <a:lnTo>
                  <a:pt x="130673" y="857240"/>
                </a:lnTo>
                <a:lnTo>
                  <a:pt x="130673" y="428618"/>
                </a:lnTo>
                <a:lnTo>
                  <a:pt x="130673" y="428615"/>
                </a:lnTo>
                <a:close/>
                <a:moveTo>
                  <a:pt x="130666" y="0"/>
                </a:moveTo>
                <a:lnTo>
                  <a:pt x="0" y="128760"/>
                </a:lnTo>
                <a:lnTo>
                  <a:pt x="0" y="12876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r">
              <a:buNone/>
              <a:defRPr sz="24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106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8413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9233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072996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8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973160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988135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694902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83116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152696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275448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83072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20762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5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5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590200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174A-A576-452C-99BB-43CDCB3DCE40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6BE-710D-4E35-9BC5-AAE673E96B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48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0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3965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2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7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280744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013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305175"/>
            <a:ext cx="8640960" cy="1022350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2179639"/>
            <a:ext cx="864096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3533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15567"/>
            <a:ext cx="424428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6093072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150938"/>
            <a:ext cx="424586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631951"/>
            <a:ext cx="4245868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24745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247455" cy="29622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74402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6" y="4834233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A6374261-CAF2-4A52-8D99-7F6FF8A9BB8B}"/>
              </a:ext>
            </a:extLst>
          </p:cNvPr>
          <p:cNvSpPr/>
          <p:nvPr userDrawn="1"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di Innovazione ICT,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4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0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3236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1" y="915567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7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1" y="1787104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079229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1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7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1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6176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  <p:grpSp>
        <p:nvGrpSpPr>
          <p:cNvPr id="3" name="Gruppo 8">
            <a:extLst>
              <a:ext uri="{FF2B5EF4-FFF2-40B4-BE49-F238E27FC236}">
                <a16:creationId xmlns:a16="http://schemas.microsoft.com/office/drawing/2014/main" id="{EB31E07C-EC64-49D1-A75E-90FF38B25341}"/>
              </a:ext>
            </a:extLst>
          </p:cNvPr>
          <p:cNvGrpSpPr/>
          <p:nvPr userDrawn="1"/>
        </p:nvGrpSpPr>
        <p:grpSpPr>
          <a:xfrm>
            <a:off x="121325" y="4834232"/>
            <a:ext cx="3274471" cy="249079"/>
            <a:chOff x="5007927" y="3482658"/>
            <a:chExt cx="4365961" cy="332105"/>
          </a:xfrm>
        </p:grpSpPr>
        <p:sp>
          <p:nvSpPr>
            <p:cNvPr id="4" name="Casella di testo 18">
              <a:extLst>
                <a:ext uri="{FF2B5EF4-FFF2-40B4-BE49-F238E27FC236}">
                  <a16:creationId xmlns:a16="http://schemas.microsoft.com/office/drawing/2014/main" id="{2A3D07F1-CCC3-4CAE-8E6F-3C5C67D11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7743" y="3501073"/>
              <a:ext cx="2176145" cy="313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 FESR PIEMONTE 2014-2020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it-IT" sz="750" b="1" dirty="0">
                  <a:solidFill>
                    <a:srgbClr val="7F7F7F"/>
                  </a:solidFill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Fondo Europeo di Sviluppo Regionale</a:t>
              </a:r>
              <a:endParaRPr lang="it-IT" sz="825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magine 10">
              <a:extLst>
                <a:ext uri="{FF2B5EF4-FFF2-40B4-BE49-F238E27FC236}">
                  <a16:creationId xmlns:a16="http://schemas.microsoft.com/office/drawing/2014/main" id="{FF3ED26E-91CE-43E1-AF0E-DBB132E21FAA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27" y="3482658"/>
              <a:ext cx="2077720" cy="332105"/>
            </a:xfrm>
            <a:prstGeom prst="rect">
              <a:avLst/>
            </a:prstGeom>
          </p:spPr>
        </p:pic>
      </p:grp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F9E7561-D701-43CD-B10E-E2AFE7061B1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95796" y="4862333"/>
            <a:ext cx="0" cy="20697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E0197250-38D5-4BD6-9673-5765AD8EB593}"/>
              </a:ext>
            </a:extLst>
          </p:cNvPr>
          <p:cNvSpPr/>
          <p:nvPr userDrawn="1"/>
        </p:nvSpPr>
        <p:spPr>
          <a:xfrm>
            <a:off x="7596188" y="169738"/>
            <a:ext cx="13683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84F5B16-1B25-48F9-A709-AEB75816A248}"/>
              </a:ext>
            </a:extLst>
          </p:cNvPr>
          <p:cNvSpPr/>
          <p:nvPr userDrawn="1"/>
        </p:nvSpPr>
        <p:spPr>
          <a:xfrm>
            <a:off x="0" y="771526"/>
            <a:ext cx="9144000" cy="56854"/>
          </a:xfrm>
          <a:prstGeom prst="rect">
            <a:avLst/>
          </a:prstGeom>
          <a:gradFill flip="none" rotWithShape="1">
            <a:gsLst>
              <a:gs pos="0">
                <a:srgbClr val="30999D">
                  <a:tint val="66000"/>
                  <a:satMod val="160000"/>
                </a:srgbClr>
              </a:gs>
              <a:gs pos="51000">
                <a:srgbClr val="30999D">
                  <a:tint val="44500"/>
                  <a:satMod val="160000"/>
                </a:srgbClr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3635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7"/>
            <a:ext cx="8640960" cy="3678659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17221665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5566"/>
            <a:ext cx="2263080" cy="3678659"/>
          </a:xfrm>
          <a:prstGeom prst="rect">
            <a:avLst/>
          </a:prstGeom>
        </p:spPr>
        <p:txBody>
          <a:bodyPr vert="eaVert"/>
          <a:lstStyle>
            <a:lvl1pPr>
              <a:defRPr sz="28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1520" y="915566"/>
            <a:ext cx="6225480" cy="3678659"/>
          </a:xfrm>
          <a:prstGeom prst="rect">
            <a:avLst/>
          </a:prstGeo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8438952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u-Latn-CA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9B75-C9A0-4026-8735-3A5ACE3C30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167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9703"/>
            <a:ext cx="7380312" cy="2189187"/>
          </a:xfrm>
          <a:prstGeom prst="rect">
            <a:avLst/>
          </a:prstGeom>
        </p:spPr>
        <p:txBody>
          <a:bodyPr lIns="360000" tIns="0" rIns="0" bIns="0"/>
          <a:lstStyle>
            <a:lvl1pPr marL="0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189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378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566" indent="0">
              <a:buNone/>
              <a:defRPr lang="it-IT" sz="5000" b="1" kern="1200" dirty="0" smtClean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754" indent="0">
              <a:buNone/>
              <a:defRPr lang="it-IT" sz="5000" b="1" kern="1200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Ringraziamenti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8EF50C5-2FC0-4A73-990A-F1F8EE01F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590"/>
            <a:ext cx="6019800" cy="7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79512" y="2571750"/>
            <a:ext cx="8964486" cy="541883"/>
          </a:xfrm>
          <a:prstGeom prst="rect">
            <a:avLst/>
          </a:prstGeom>
        </p:spPr>
        <p:txBody>
          <a:bodyPr lIns="0" tIns="0" rIns="360000" bIns="0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it-IT" dirty="0"/>
              <a:t>Titolo presentazione o evento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F95A-C8DB-4C51-9E90-5AE2A41D065D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637927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Luogo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5" hasCustomPrompt="1"/>
          </p:nvPr>
        </p:nvSpPr>
        <p:spPr>
          <a:xfrm>
            <a:off x="637927" y="3738066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C1381035-DC24-4852-A754-D557CF411C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4431" y="3522042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0" name="Segnaposto testo 14">
            <a:extLst>
              <a:ext uri="{FF2B5EF4-FFF2-40B4-BE49-F238E27FC236}">
                <a16:creationId xmlns:a16="http://schemas.microsoft.com/office/drawing/2014/main" id="{132E457C-57E1-4314-ABB6-1B8E18F2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74431" y="3746017"/>
            <a:ext cx="3790057" cy="273844"/>
          </a:xfrm>
          <a:prstGeom prst="rect">
            <a:avLst/>
          </a:prstGeom>
        </p:spPr>
        <p:txBody>
          <a:bodyPr lIns="0" tIns="0" rIns="720000" bIns="0"/>
          <a:lstStyle>
            <a:lvl1pPr marL="0" indent="0" algn="r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@</a:t>
            </a:r>
            <a:r>
              <a:rPr lang="it-IT" dirty="0" err="1"/>
              <a:t>account_twitter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94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383464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15566"/>
            <a:ext cx="3213993" cy="871537"/>
          </a:xfrm>
          <a:prstGeom prst="rect">
            <a:avLst/>
          </a:prstGeom>
        </p:spPr>
        <p:txBody>
          <a:bodyPr anchor="b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15566"/>
            <a:ext cx="5317430" cy="367865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1787103"/>
            <a:ext cx="3213993" cy="2800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28663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864096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915566"/>
            <a:ext cx="9144000" cy="2630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1520" y="4025900"/>
            <a:ext cx="864096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7596188" cy="771525"/>
          </a:xfrm>
          <a:prstGeom prst="rect">
            <a:avLst/>
          </a:prstGeom>
        </p:spPr>
        <p:txBody>
          <a:bodyPr lIns="288000" tIns="180000" rIns="0" bIns="0"/>
          <a:lstStyle>
            <a:lvl1pPr marL="0" indent="0">
              <a:buNone/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it-IT" dirty="0"/>
              <a:t>Titolo slide</a:t>
            </a:r>
          </a:p>
        </p:txBody>
      </p:sp>
    </p:spTree>
    <p:extLst>
      <p:ext uri="{BB962C8B-B14F-4D97-AF65-F5344CB8AC3E}">
        <p14:creationId xmlns:p14="http://schemas.microsoft.com/office/powerpoint/2010/main" val="404460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8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9" r:id="rId12"/>
    <p:sldLayoutId id="2147483770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AF95A-C8DB-4C51-9E90-5AE2A41D065D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3EC3-CD38-4D3F-9AF9-E488813A6C82}" type="slidenum">
              <a:rPr lang="it-IT" smtClean="0"/>
              <a:t>‹N›</a:t>
            </a:fld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FCC8C1-15A5-4316-88F2-1CE40989A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43"/>
            <a:ext cx="9144000" cy="146304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96C4592-2882-44F1-8488-40E426DA2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3"/>
          <a:stretch/>
        </p:blipFill>
        <p:spPr>
          <a:xfrm>
            <a:off x="3218478" y="4082758"/>
            <a:ext cx="5658563" cy="7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7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75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5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9" r:id="rId2"/>
    <p:sldLayoutId id="214748372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106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484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68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FD3B-A6B8-4186-A439-C0A5C55AD22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0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4D86C-4AB4-40F9-A857-5A04DA3E42B0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5A28-0BC1-4F7F-9A5F-BD906611054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1455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7672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9A2F-9B0A-4586-8ABB-5AE2FD40A4B5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C4F6-EFEF-40FD-BB7B-774ADD422CEC}" type="datetimeFigureOut">
              <a:rPr lang="it-IT" smtClean="0"/>
              <a:t>24/07/2018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B9ED-B208-4441-9FDB-6A690FEA050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3625" y="0"/>
            <a:ext cx="3000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4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F7C58-D9B9-4B3E-BBC4-662B568FE63B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1" y="2"/>
            <a:ext cx="1600199" cy="652462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 flipV="1">
            <a:off x="0" y="774000"/>
            <a:ext cx="9144000" cy="3600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196902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1E55163F-9A73-4DD1-A32B-EC5F912A9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2" y="2427734"/>
            <a:ext cx="8892478" cy="541883"/>
          </a:xfrm>
        </p:spPr>
        <p:txBody>
          <a:bodyPr/>
          <a:lstStyle/>
          <a:p>
            <a:r>
              <a:rPr lang="it-IT" sz="4000" dirty="0"/>
              <a:t>Materiali e Trattamenti</a:t>
            </a:r>
            <a:br>
              <a:rPr lang="it-IT" sz="4000" dirty="0"/>
            </a:b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1000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0D0977A2-71DE-45CA-A4C8-AE827F011995}"/>
              </a:ext>
            </a:extLst>
          </p:cNvPr>
          <p:cNvSpPr/>
          <p:nvPr/>
        </p:nvSpPr>
        <p:spPr>
          <a:xfrm>
            <a:off x="0" y="827314"/>
            <a:ext cx="2411760" cy="3920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92546"/>
            <a:ext cx="7092277" cy="771525"/>
          </a:xfrm>
        </p:spPr>
        <p:txBody>
          <a:bodyPr/>
          <a:lstStyle/>
          <a:p>
            <a:r>
              <a:rPr lang="it-IT" sz="2000" dirty="0"/>
              <a:t>BITMAP – </a:t>
            </a:r>
            <a:r>
              <a:rPr lang="it-IT" altLang="it-IT" sz="2000" dirty="0" err="1">
                <a:solidFill>
                  <a:schemeClr val="tx1"/>
                </a:solidFill>
              </a:rPr>
              <a:t>BraccI</a:t>
            </a:r>
            <a:r>
              <a:rPr lang="it-IT" altLang="it-IT" sz="2000" dirty="0">
                <a:solidFill>
                  <a:schemeClr val="tx1"/>
                </a:solidFill>
              </a:rPr>
              <a:t> Telescopici estraibili in </a:t>
            </a:r>
            <a:r>
              <a:rPr lang="it-IT" altLang="it-IT" sz="2000" dirty="0" err="1">
                <a:solidFill>
                  <a:schemeClr val="tx1"/>
                </a:solidFill>
              </a:rPr>
              <a:t>MAteriale</a:t>
            </a:r>
            <a:r>
              <a:rPr lang="it-IT" altLang="it-IT" sz="2000" dirty="0">
                <a:solidFill>
                  <a:schemeClr val="tx1"/>
                </a:solidFill>
              </a:rPr>
              <a:t> composito per Piattaforme aeree.</a:t>
            </a:r>
            <a:endParaRPr lang="it-IT" altLang="it-IT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796128" y="764791"/>
            <a:ext cx="3302609" cy="25270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Obiettivo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:</a:t>
            </a:r>
            <a:r>
              <a:rPr lang="it-IT" altLang="it-IT" sz="11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sviluppare un nuovo prototipo di Braccio telescopico estraibile con:</a:t>
            </a:r>
          </a:p>
          <a:p>
            <a:pPr marL="0" indent="1270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impiego di materiali avanzati, come i </a:t>
            </a:r>
            <a:r>
              <a:rPr lang="it-IT" alt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materiali compositi</a:t>
            </a: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design (maggiore estensione del braccio a parità di massa )</a:t>
            </a: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metodologie di ingegneria e </a:t>
            </a:r>
            <a:r>
              <a:rPr lang="it-IT" alt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sistemi per lo sviluppo di componenti innovativi</a:t>
            </a: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in materiale composito, come i Bracci e i Martinetti Idraulici</a:t>
            </a:r>
            <a:endParaRPr lang="it-IT" altLang="it-IT" sz="10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0" indent="0" algn="just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materiali e processi innovativi </a:t>
            </a: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per l’integrazione delle nuove funzioni, l’accorpamento di componenti di prodotto esistente nell’ottica di riduzione della massa (30-50 % risparmio in peso) e di conseguenza di riduzione delle emissioni relative al mezzo che trasporta</a:t>
            </a:r>
          </a:p>
          <a:p>
            <a:pPr marL="0" lvl="1" indent="0"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79513" y="1955650"/>
            <a:ext cx="2186984" cy="25234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Partner</a:t>
            </a:r>
            <a:r>
              <a:rPr lang="en-US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MULTITEL PAGLIERO SPA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OR/PMI Innovative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: POLITECNICO-DIMEAS/</a:t>
            </a:r>
            <a:r>
              <a:rPr lang="it-IT" sz="1200" b="0" dirty="0" err="1">
                <a:solidFill>
                  <a:srgbClr val="2F2F2F">
                    <a:lumMod val="75000"/>
                    <a:lumOff val="25000"/>
                  </a:srgbClr>
                </a:solidFill>
                <a:latin typeface="Corbel"/>
              </a:rPr>
              <a:t>BeonD</a:t>
            </a:r>
            <a:endParaRPr lang="it-IT" sz="1200" b="0" dirty="0">
              <a:solidFill>
                <a:srgbClr val="2F2F2F">
                  <a:lumMod val="75000"/>
                  <a:lumOff val="25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Pilot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/End User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N/A…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Durata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24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75000"/>
                    <a:lumOff val="25000"/>
                  </a:srgb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mesi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PM: Roberto </a:t>
            </a:r>
            <a:r>
              <a:rPr lang="it-IT" sz="120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Bramardo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, Azienda: </a:t>
            </a:r>
            <a:r>
              <a:rPr lang="it-IT" sz="1200" b="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Multitel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Pagliero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12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Bando:</a:t>
            </a:r>
            <a:r>
              <a:rPr lang="it-IT" sz="12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«Poli di Innovazione» 2016 - Linea B</a:t>
            </a:r>
            <a:endParaRPr lang="en-US" sz="1200" b="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87EF80F-2301-44E6-8595-94F5D47AF6B0}"/>
              </a:ext>
            </a:extLst>
          </p:cNvPr>
          <p:cNvSpPr txBox="1"/>
          <p:nvPr/>
        </p:nvSpPr>
        <p:spPr>
          <a:xfrm>
            <a:off x="-12368" y="788100"/>
            <a:ext cx="58224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it-IT" sz="1000" b="1" dirty="0">
                <a:solidFill>
                  <a:srgbClr val="30999D"/>
                </a:solidFill>
              </a:rPr>
              <a:t>Materiali avanzati e design innovativo per prodotti con nuove funzionalità; Materiali e processi innovativi per l’integrazione di nuove funzioni nei </a:t>
            </a:r>
            <a:r>
              <a:rPr lang="it-IT" sz="1000" b="1" dirty="0" err="1">
                <a:solidFill>
                  <a:srgbClr val="30999D"/>
                </a:solidFill>
              </a:rPr>
              <a:t>prodottiTraiettoria</a:t>
            </a:r>
            <a:r>
              <a:rPr lang="it-IT" sz="1000" b="1" dirty="0">
                <a:solidFill>
                  <a:srgbClr val="30999D"/>
                </a:solidFill>
              </a:rPr>
              <a:t> tecnologica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49362F2-79DF-4334-8989-52D0001AB290}"/>
              </a:ext>
            </a:extLst>
          </p:cNvPr>
          <p:cNvSpPr txBox="1">
            <a:spLocks/>
          </p:cNvSpPr>
          <p:nvPr/>
        </p:nvSpPr>
        <p:spPr>
          <a:xfrm>
            <a:off x="2670290" y="3291830"/>
            <a:ext cx="6169918" cy="11575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Risultato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atteso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prodotto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all" spc="0" normalizeH="0" baseline="0" noProof="0" dirty="0" err="1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servizio</a:t>
            </a: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]: </a:t>
            </a:r>
            <a:endParaRPr lang="en-US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un nuovo e unico </a:t>
            </a:r>
            <a:r>
              <a:rPr lang="it-IT" alt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prototipo di Braccio telescopico estraibile </a:t>
            </a:r>
          </a:p>
          <a:p>
            <a:pPr marL="171450" lvl="1" indent="-171450">
              <a:buFont typeface="Arial" panose="020B0604020202020204" pitchFamily="34" charset="0"/>
              <a:buChar char="•"/>
              <a:defRPr/>
            </a:pP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metodologie di ingegneria e </a:t>
            </a:r>
            <a:r>
              <a:rPr lang="it-IT" altLang="it-IT" sz="1100" b="1" dirty="0">
                <a:solidFill>
                  <a:srgbClr val="2F2F2F">
                    <a:lumMod val="75000"/>
                    <a:lumOff val="25000"/>
                  </a:srgbClr>
                </a:solidFill>
              </a:rPr>
              <a:t>sistemi per lo sviluppo di componenti innovativi</a:t>
            </a:r>
            <a:r>
              <a:rPr lang="it-IT" alt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in materiale composito, come i Bracci e i Martinetti Idraulici</a:t>
            </a:r>
          </a:p>
          <a:p>
            <a:pPr marL="0" lvl="1" indent="0">
              <a:buNone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.</a:t>
            </a:r>
            <a:endParaRPr lang="en-US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029D0C0D-ED23-4D41-A9B2-D5B9D6461B9B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049BE9E-C912-4775-B9A4-8859F7298FF0}"/>
              </a:ext>
            </a:extLst>
          </p:cNvPr>
          <p:cNvCxnSpPr>
            <a:cxnSpLocks/>
          </p:cNvCxnSpPr>
          <p:nvPr/>
        </p:nvCxnSpPr>
        <p:spPr>
          <a:xfrm>
            <a:off x="2411760" y="3075806"/>
            <a:ext cx="6732240" cy="0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A657BD2-5C9A-4F24-8D9F-8471BAA82DF8}"/>
              </a:ext>
            </a:extLst>
          </p:cNvPr>
          <p:cNvCxnSpPr/>
          <p:nvPr/>
        </p:nvCxnSpPr>
        <p:spPr>
          <a:xfrm>
            <a:off x="5796136" y="811024"/>
            <a:ext cx="0" cy="2264782"/>
          </a:xfrm>
          <a:prstGeom prst="line">
            <a:avLst/>
          </a:prstGeom>
          <a:ln w="3175">
            <a:solidFill>
              <a:srgbClr val="3099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2BDF922-F072-40F2-BAFB-8A3C9A61D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95527"/>
            <a:ext cx="2822303" cy="188027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DCD789A-E47B-48CF-9400-23DA4C715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05" y="1303471"/>
            <a:ext cx="1610731" cy="54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EC001B89-55D6-4D4C-9DD5-E0CEF720C347}"/>
              </a:ext>
            </a:extLst>
          </p:cNvPr>
          <p:cNvSpPr/>
          <p:nvPr/>
        </p:nvSpPr>
        <p:spPr>
          <a:xfrm>
            <a:off x="5436096" y="811024"/>
            <a:ext cx="3707848" cy="3936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0EB0952-CE45-4808-BFCD-49CAF830B973}"/>
              </a:ext>
            </a:extLst>
          </p:cNvPr>
          <p:cNvSpPr/>
          <p:nvPr/>
        </p:nvSpPr>
        <p:spPr>
          <a:xfrm>
            <a:off x="5422246" y="811021"/>
            <a:ext cx="3721754" cy="257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5637944" y="3354221"/>
            <a:ext cx="3470560" cy="129730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Mercati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di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applicazione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 </a:t>
            </a:r>
            <a:r>
              <a:rPr lang="en-US" sz="1200" b="0" dirty="0">
                <a:solidFill>
                  <a:schemeClr val="tx1"/>
                </a:solidFill>
                <a:latin typeface="Corbel"/>
              </a:rPr>
              <a:t>TRASPORTI, MANUTEZIONI, SOCCORSI </a:t>
            </a: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dirty="0" err="1">
                <a:solidFill>
                  <a:srgbClr val="30999D"/>
                </a:solidFill>
                <a:latin typeface="Corbel"/>
              </a:rPr>
              <a:t>Fatturato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 </a:t>
            </a:r>
            <a:r>
              <a:rPr lang="en-US" sz="1200" dirty="0" err="1">
                <a:solidFill>
                  <a:srgbClr val="30999D"/>
                </a:solidFill>
                <a:latin typeface="Corbel"/>
              </a:rPr>
              <a:t>previsto</a:t>
            </a:r>
            <a:r>
              <a:rPr lang="en-US" sz="1200" dirty="0">
                <a:solidFill>
                  <a:srgbClr val="30999D"/>
                </a:solidFill>
                <a:latin typeface="Corbel"/>
              </a:rPr>
              <a:t>:</a:t>
            </a:r>
            <a:r>
              <a:rPr lang="en-US" sz="1200" dirty="0">
                <a:solidFill>
                  <a:srgbClr val="E20025"/>
                </a:solidFill>
                <a:latin typeface="Corbel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Euro </a:t>
            </a:r>
            <a:r>
              <a:rPr lang="en-US" sz="1200" b="0" dirty="0">
                <a:solidFill>
                  <a:schemeClr val="tx1"/>
                </a:solidFill>
                <a:latin typeface="Corbel"/>
              </a:rPr>
              <a:t>70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.000.000,00 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177800" marR="0" lvl="0" indent="-1778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it-IT" sz="1200" dirty="0">
                <a:solidFill>
                  <a:srgbClr val="30999D"/>
                </a:solidFill>
                <a:latin typeface="Corbel"/>
              </a:rPr>
              <a:t>Nuovi occupati: </a:t>
            </a:r>
            <a:r>
              <a:rPr lang="it-IT" sz="1200" b="0" dirty="0">
                <a:solidFill>
                  <a:schemeClr val="tx1"/>
                </a:solidFill>
                <a:latin typeface="Corbel"/>
              </a:rPr>
              <a:t>7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nuovi occupati (1 ingegnere/impiegato + 1 tecnico  + 5 operai specializzati)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13471" y="915566"/>
            <a:ext cx="5222569" cy="12629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marR="0" lvl="1" indent="-2016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Perché è innovativo? 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Integrazione Design Innovativo attraverso l’uso di materiali compositi su sistemi strutturali e di sicurezza nell’ambito delle nostre Piattaforme Aeree Autocarrate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Acquisizione di tecnologie per la produzione in serie di materiali compositi svincolandosi da soluzioni poco sostenibili dal punto di vista economico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srgbClr val="2F2F2F">
                  <a:lumMod val="75000"/>
                  <a:lumOff val="25000"/>
                </a:srgb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05B4446-ED1C-4CEC-BB04-44FFB20A0A0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7B9822CD-0DA1-4AA8-9463-543328BAFFBA}"/>
              </a:ext>
            </a:extLst>
          </p:cNvPr>
          <p:cNvSpPr txBox="1">
            <a:spLocks/>
          </p:cNvSpPr>
          <p:nvPr/>
        </p:nvSpPr>
        <p:spPr>
          <a:xfrm>
            <a:off x="213416" y="2089861"/>
            <a:ext cx="4646616" cy="26421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52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01613" lvl="1" indent="-201613" algn="just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Chi lo usa e come cambia la vita alle persone?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accent5"/>
                </a:solidFill>
              </a:rPr>
              <a:t>L’alleggerimento dei Bracci Telescopici consentirà di arrivare più «in alto» e più «lontano» con macchine da 3,5 ton invece di ricorrere a mezzi ben più grandi;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accent5"/>
                </a:solidFill>
              </a:rPr>
              <a:t>L’utilizzo di macchine più leggere e piccole riduce consumi di carburanti ed emissioni nocive;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accent5"/>
                </a:solidFill>
              </a:rPr>
              <a:t>L’utilizzo di macchine più leggere e piccole permettere un miglior utilizzo in zone a difficile accesso (centri storici, ZTL, città d’arte, etc..);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200" dirty="0">
                <a:solidFill>
                  <a:schemeClr val="accent5"/>
                </a:solidFill>
              </a:rPr>
              <a:t>In caso di soccorso una macchina più piccola, più leggera ma con </a:t>
            </a:r>
            <a:r>
              <a:rPr lang="it-IT" sz="1200" dirty="0" err="1">
                <a:solidFill>
                  <a:schemeClr val="accent5"/>
                </a:solidFill>
              </a:rPr>
              <a:t>les</a:t>
            </a:r>
            <a:r>
              <a:rPr lang="it-IT" sz="1200" dirty="0">
                <a:solidFill>
                  <a:schemeClr val="accent5"/>
                </a:solidFill>
              </a:rPr>
              <a:t> stesso sbraccio aiuta a coordinare i soccorsi in maniera più rapida ed efficace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62EFF07-7CAC-40EE-BFA9-3D5218D2B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88" y="277303"/>
            <a:ext cx="1368300" cy="307483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4373"/>
            <a:ext cx="1923692" cy="631403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491880" y="4803137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AF637128-54ED-4712-B553-119D6567B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92546"/>
            <a:ext cx="7596188" cy="771525"/>
          </a:xfrm>
        </p:spPr>
        <p:txBody>
          <a:bodyPr/>
          <a:lstStyle/>
          <a:p>
            <a:r>
              <a:rPr lang="it-IT" sz="2000" dirty="0"/>
              <a:t>BITMAP – </a:t>
            </a:r>
            <a:r>
              <a:rPr lang="it-IT" altLang="it-IT" sz="2000" dirty="0" err="1">
                <a:solidFill>
                  <a:schemeClr val="tx1"/>
                </a:solidFill>
              </a:rPr>
              <a:t>BraccI</a:t>
            </a:r>
            <a:r>
              <a:rPr lang="it-IT" altLang="it-IT" sz="2000" dirty="0">
                <a:solidFill>
                  <a:schemeClr val="tx1"/>
                </a:solidFill>
              </a:rPr>
              <a:t> Telescopici estraibili in </a:t>
            </a:r>
            <a:r>
              <a:rPr lang="it-IT" altLang="it-IT" sz="2000" dirty="0" err="1">
                <a:solidFill>
                  <a:schemeClr val="tx1"/>
                </a:solidFill>
              </a:rPr>
              <a:t>MAteriale</a:t>
            </a:r>
            <a:r>
              <a:rPr lang="it-IT" altLang="it-IT" sz="2000" dirty="0">
                <a:solidFill>
                  <a:schemeClr val="tx1"/>
                </a:solidFill>
              </a:rPr>
              <a:t> composito per Piattaforme aeree.</a:t>
            </a:r>
            <a:endParaRPr lang="it-IT" altLang="it-IT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278B2241-1614-44C3-B480-27796105CF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3" t="17723" r="-55027" b="12944"/>
          <a:stretch/>
        </p:blipFill>
        <p:spPr>
          <a:xfrm>
            <a:off x="5422302" y="811021"/>
            <a:ext cx="3721698" cy="141370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DFF59E8-B8EB-455B-BBE6-85B4A904AF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7" t="14896" r="4311"/>
          <a:stretch/>
        </p:blipFill>
        <p:spPr>
          <a:xfrm>
            <a:off x="7682903" y="1707654"/>
            <a:ext cx="1454010" cy="168051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66C564E-C2B1-409F-8585-0E9E281C1E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20" t="10727" r="12359" b="4137"/>
          <a:stretch/>
        </p:blipFill>
        <p:spPr>
          <a:xfrm>
            <a:off x="5422246" y="2222474"/>
            <a:ext cx="1454010" cy="11015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78172F1-135B-4FDE-955B-F02F9B8D8A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136" y="1845472"/>
            <a:ext cx="1248248" cy="150852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33072921-4684-468C-B82D-59C47C04A8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58" y="547583"/>
            <a:ext cx="3022187" cy="13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-92546"/>
            <a:ext cx="8100392" cy="771525"/>
          </a:xfrm>
        </p:spPr>
        <p:txBody>
          <a:bodyPr/>
          <a:lstStyle/>
          <a:p>
            <a:r>
              <a:rPr lang="it-IT" sz="2000" dirty="0"/>
              <a:t>BITMAP – </a:t>
            </a:r>
            <a:r>
              <a:rPr lang="it-IT" altLang="it-IT" sz="2000" dirty="0" err="1">
                <a:solidFill>
                  <a:schemeClr val="tx1"/>
                </a:solidFill>
              </a:rPr>
              <a:t>BraccI</a:t>
            </a:r>
            <a:r>
              <a:rPr lang="it-IT" altLang="it-IT" sz="2000" dirty="0">
                <a:solidFill>
                  <a:schemeClr val="tx1"/>
                </a:solidFill>
              </a:rPr>
              <a:t> Telescopici estraibili in </a:t>
            </a:r>
            <a:r>
              <a:rPr lang="it-IT" altLang="it-IT" sz="2000" dirty="0" err="1">
                <a:solidFill>
                  <a:schemeClr val="tx1"/>
                </a:solidFill>
              </a:rPr>
              <a:t>MAteriale</a:t>
            </a:r>
            <a:r>
              <a:rPr lang="it-IT" altLang="it-IT" sz="2000" dirty="0">
                <a:solidFill>
                  <a:schemeClr val="tx1"/>
                </a:solidFill>
              </a:rPr>
              <a:t> composito</a:t>
            </a:r>
          </a:p>
          <a:p>
            <a:r>
              <a:rPr lang="it-IT" altLang="it-IT" sz="2000" dirty="0">
                <a:solidFill>
                  <a:schemeClr val="tx1"/>
                </a:solidFill>
              </a:rPr>
              <a:t> per Piattaforme aeree.</a:t>
            </a:r>
            <a:endParaRPr lang="it-IT" altLang="it-IT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38E17BAB-A69E-44EF-A90F-2C409CE1067E}"/>
              </a:ext>
            </a:extLst>
          </p:cNvPr>
          <p:cNvCxnSpPr/>
          <p:nvPr/>
        </p:nvCxnSpPr>
        <p:spPr>
          <a:xfrm>
            <a:off x="0" y="4747892"/>
            <a:ext cx="9144000" cy="0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33D77337-C21B-4133-876F-5F85FA4622BE}"/>
              </a:ext>
            </a:extLst>
          </p:cNvPr>
          <p:cNvSpPr txBox="1">
            <a:spLocks/>
          </p:cNvSpPr>
          <p:nvPr/>
        </p:nvSpPr>
        <p:spPr>
          <a:xfrm>
            <a:off x="213471" y="915565"/>
            <a:ext cx="4358529" cy="248073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Tempistiche e avanzamento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3099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  <a:p>
            <a:pPr marL="201613" lvl="1" indent="-201613">
              <a:buFont typeface="Courier New" panose="02070309020205020404" pitchFamily="49" charset="0"/>
              <a:buChar char="o"/>
              <a:defRPr/>
            </a:pPr>
            <a:r>
              <a:rPr lang="it-IT" sz="11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03/07/2017- 30/06/2019</a:t>
            </a:r>
          </a:p>
          <a:p>
            <a:pPr marL="0" lvl="1" indent="0">
              <a:buNone/>
              <a:defRPr/>
            </a:pPr>
            <a:endParaRPr lang="it-IT" sz="11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WP0: VERBALI STATO AVANZAMENTO LAVORI E CHIUSURA PROGETTO - M0.x:verbali, stato avanzamento lavori e chiusura progetto – </a:t>
            </a:r>
            <a:r>
              <a:rPr lang="it-IT" alt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 corso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WP1: 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Benchmark, Aggiornamento Analisi Concorrenza e Definizione Target/Specifiche - MS1.1: Report Tecnico -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chiuso</a:t>
            </a:r>
            <a:endParaRPr lang="it-IT" altLang="it-IT" sz="10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WP2: 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Progettazione, Analisi e Calcoli Strutturali e Validazione Metodologia MS2.1, MS2.2: Progettazione e Caratterizzazione Materiali -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in corso</a:t>
            </a:r>
            <a:endParaRPr lang="it-IT" altLang="it-IT" sz="10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WP3: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Realizzazione del Prototipo e </a:t>
            </a:r>
            <a:r>
              <a:rPr lang="it-IT" sz="1000" b="0" dirty="0" err="1">
                <a:solidFill>
                  <a:srgbClr val="2F2F2F">
                    <a:lumMod val="75000"/>
                    <a:lumOff val="25000"/>
                  </a:srgbClr>
                </a:solidFill>
              </a:rPr>
              <a:t>Testing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 MS3.1: Prototipo  MS3.2: Prototipo Testato -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da iniziare</a:t>
            </a:r>
            <a:endParaRPr lang="it-IT" altLang="it-IT" sz="1000" dirty="0">
              <a:solidFill>
                <a:srgbClr val="2F2F2F">
                  <a:lumMod val="75000"/>
                  <a:lumOff val="25000"/>
                </a:srgbClr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WP4: </a:t>
            </a:r>
            <a:r>
              <a:rPr 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Analisi Risultati e Validazione Finale MS4.1: Prototipo Validato </a:t>
            </a:r>
            <a:r>
              <a:rPr lang="it-IT" sz="1000" dirty="0">
                <a:solidFill>
                  <a:srgbClr val="2F2F2F">
                    <a:lumMod val="75000"/>
                    <a:lumOff val="25000"/>
                  </a:srgbClr>
                </a:solidFill>
              </a:rPr>
              <a:t>da iniziare</a:t>
            </a:r>
            <a:endParaRPr lang="it-IT" altLang="it-IT" sz="1000" dirty="0">
              <a:solidFill>
                <a:srgbClr val="2F2F2F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26" name="Picture 2" descr="Risultati immagini per deadline">
            <a:extLst>
              <a:ext uri="{FF2B5EF4-FFF2-40B4-BE49-F238E27FC236}">
                <a16:creationId xmlns:a16="http://schemas.microsoft.com/office/drawing/2014/main" id="{8FED2D40-4576-44B2-905B-16FB4DE5B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32" r="490" b="613"/>
          <a:stretch/>
        </p:blipFill>
        <p:spPr bwMode="auto">
          <a:xfrm>
            <a:off x="4572000" y="811090"/>
            <a:ext cx="4580160" cy="24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89B65721-68EB-44C8-91F2-56626B7DF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" t="5119" r="-117" b="8470"/>
          <a:stretch/>
        </p:blipFill>
        <p:spPr bwMode="auto">
          <a:xfrm>
            <a:off x="1" y="3291832"/>
            <a:ext cx="4580160" cy="146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104633F-F055-47E7-BD77-B2CB419257CC}"/>
              </a:ext>
            </a:extLst>
          </p:cNvPr>
          <p:cNvSpPr txBox="1">
            <a:spLocks/>
          </p:cNvSpPr>
          <p:nvPr/>
        </p:nvSpPr>
        <p:spPr>
          <a:xfrm>
            <a:off x="4716016" y="3405620"/>
            <a:ext cx="4248472" cy="13333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it-IT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613" lvl="1" indent="-201613">
              <a:buNone/>
              <a:defRPr/>
            </a:pPr>
            <a:r>
              <a:rPr lang="it-IT" sz="1600" dirty="0">
                <a:solidFill>
                  <a:srgbClr val="30999D"/>
                </a:solidFill>
              </a:rPr>
              <a:t>Diffusione dei risultati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Pubblicazioni scientifiche e convegni specializzati attraverso il Politecnico di Torino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Pubblicazioni divulgative su riviste di settore 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Partecipazioni a fiere del settore</a:t>
            </a: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it-IT" altLang="it-IT" sz="1000" b="0" dirty="0">
                <a:solidFill>
                  <a:srgbClr val="2F2F2F">
                    <a:lumMod val="75000"/>
                    <a:lumOff val="25000"/>
                  </a:srgbClr>
                </a:solidFill>
              </a:rPr>
              <a:t>News attraverso sito web aziendale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18" y="88838"/>
            <a:ext cx="1923692" cy="631403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F68BAE2-22D1-4675-A298-D4591CFBB3B7}"/>
              </a:ext>
            </a:extLst>
          </p:cNvPr>
          <p:cNvSpPr/>
          <p:nvPr/>
        </p:nvSpPr>
        <p:spPr>
          <a:xfrm>
            <a:off x="3382045" y="4805479"/>
            <a:ext cx="58326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Progetto inserito nell’agenda strategica di ricerca 2016 del Polo CGREEN, finanziato nell’ambito del POR FESR 2014-2020 del Piemonte e realizzato con il concorso di risorse del Fondo Europeo di Sviluppo Regionale (FESR), dello Stato Italiano e della Regione Piemonte.  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31312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za struttura">
  <a:themeElements>
    <a:clrScheme name="Polo ICT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C00000"/>
      </a:accent1>
      <a:accent2>
        <a:srgbClr val="FF4040"/>
      </a:accent2>
      <a:accent3>
        <a:srgbClr val="FF7F7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17E77BC9-682B-4BD1-832D-BBACE973C290}"/>
    </a:ext>
  </a:extLst>
</a:theme>
</file>

<file path=ppt/theme/theme7.xml><?xml version="1.0" encoding="utf-8"?>
<a:theme xmlns:a="http://schemas.openxmlformats.org/drawingml/2006/main" name="9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oict_template_ppt_v2 [Sola lettura]" id="{E1C8ACCE-A76A-4A89-B529-3940A75EB718}" vid="{AEBFC4FF-F70A-4888-9BE3-443424E6583A}"/>
    </a:ext>
  </a:extLst>
</a:theme>
</file>

<file path=ppt/theme/theme8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Personalizza struttura">
  <a:themeElements>
    <a:clrScheme name="Polo ICT">
      <a:dk1>
        <a:srgbClr val="2F2F2F"/>
      </a:dk1>
      <a:lt1>
        <a:srgbClr val="FFFFFF"/>
      </a:lt1>
      <a:dk2>
        <a:srgbClr val="C00000"/>
      </a:dk2>
      <a:lt2>
        <a:srgbClr val="FFFFFF"/>
      </a:lt2>
      <a:accent1>
        <a:srgbClr val="000000"/>
      </a:accent1>
      <a:accent2>
        <a:srgbClr val="262626"/>
      </a:accent2>
      <a:accent3>
        <a:srgbClr val="3F3F3F"/>
      </a:accent3>
      <a:accent4>
        <a:srgbClr val="595959"/>
      </a:accent4>
      <a:accent5>
        <a:srgbClr val="7F7F7F"/>
      </a:accent5>
      <a:accent6>
        <a:srgbClr val="A5A5A5"/>
      </a:accent6>
      <a:hlink>
        <a:srgbClr val="000000"/>
      </a:hlink>
      <a:folHlink>
        <a:srgbClr val="000000"/>
      </a:folHlink>
    </a:clrScheme>
    <a:fontScheme name="Corbe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8C57A4ABC7824D844DCD915A2FF920" ma:contentTypeVersion="11" ma:contentTypeDescription="Creare un nuovo documento." ma:contentTypeScope="" ma:versionID="e98973139b54ddd787023da985c4ab28">
  <xsd:schema xmlns:xsd="http://www.w3.org/2001/XMLSchema" xmlns:xs="http://www.w3.org/2001/XMLSchema" xmlns:p="http://schemas.microsoft.com/office/2006/metadata/properties" xmlns:ns2="c01ec564-8f92-443e-9c53-5dd1b99cdf38" xmlns:ns3="65168ee9-6f4a-4357-86e8-a3a2dbb77317" xmlns:ns4="11901bc7-6fd4-459a-9636-9ebd34032cf2" targetNamespace="http://schemas.microsoft.com/office/2006/metadata/properties" ma:root="true" ma:fieldsID="fadc5ee42ec7f998464fe2406647a442" ns2:_="" ns3:_="" ns4:_="">
    <xsd:import namespace="c01ec564-8f92-443e-9c53-5dd1b99cdf38"/>
    <xsd:import namespace="65168ee9-6f4a-4357-86e8-a3a2dbb77317"/>
    <xsd:import namespace="11901bc7-6fd4-459a-9636-9ebd34032c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ec564-8f92-443e-9c53-5dd1b99cdf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68ee9-6f4a-4357-86e8-a3a2dbb77317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suggerimento condivisione" ma:internalName="SharingHintHash" ma:readOnly="true">
      <xsd:simpleType>
        <xsd:restriction base="dms:Text"/>
      </xsd:simpleType>
    </xsd:element>
    <xsd:element name="SharedWithDetails" ma:index="1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Autore ultima condivisione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ra ultima condivision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01bc7-6fd4-459a-9636-9ebd34032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5A9B6B-B580-4517-A73A-7C0BC6EC74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B0D0F5-C353-429F-AE2E-2E1F307EFE10}">
  <ds:schemaRefs>
    <ds:schemaRef ds:uri="http://schemas.microsoft.com/office/2006/documentManagement/types"/>
    <ds:schemaRef ds:uri="11901bc7-6fd4-459a-9636-9ebd34032cf2"/>
    <ds:schemaRef ds:uri="c01ec564-8f92-443e-9c53-5dd1b99cdf38"/>
    <ds:schemaRef ds:uri="http://schemas.microsoft.com/office/2006/metadata/properties"/>
    <ds:schemaRef ds:uri="http://schemas.microsoft.com/office/infopath/2007/PartnerControls"/>
    <ds:schemaRef ds:uri="65168ee9-6f4a-4357-86e8-a3a2dbb77317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EA80709-C8BA-45FB-8A97-5C48D5C6F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1ec564-8f92-443e-9c53-5dd1b99cdf38"/>
    <ds:schemaRef ds:uri="65168ee9-6f4a-4357-86e8-a3a2dbb77317"/>
    <ds:schemaRef ds:uri="11901bc7-6fd4-459a-9636-9ebd34032c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693</Words>
  <Application>Microsoft Office PowerPoint</Application>
  <PresentationFormat>Presentazione su schermo (16:9)</PresentationFormat>
  <Paragraphs>51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4</vt:i4>
      </vt:variant>
    </vt:vector>
  </HeadingPairs>
  <TitlesOfParts>
    <vt:vector size="20" baseType="lpstr">
      <vt:lpstr>Arial</vt:lpstr>
      <vt:lpstr>Calibri</vt:lpstr>
      <vt:lpstr>Corbel</vt:lpstr>
      <vt:lpstr>Courier New</vt:lpstr>
      <vt:lpstr>Times New Roman</vt:lpstr>
      <vt:lpstr>Wingdings</vt:lpstr>
      <vt:lpstr>1_Personalizza struttura</vt:lpstr>
      <vt:lpstr>3_Personalizza struttura</vt:lpstr>
      <vt:lpstr>Personalizza struttura</vt:lpstr>
      <vt:lpstr>2_Personalizza struttura</vt:lpstr>
      <vt:lpstr>5_Personalizza struttura</vt:lpstr>
      <vt:lpstr>8_Personalizza struttura</vt:lpstr>
      <vt:lpstr>9_Personalizza struttura</vt:lpstr>
      <vt:lpstr>4_Personalizza struttura</vt:lpstr>
      <vt:lpstr>6_Personalizza struttura</vt:lpstr>
      <vt:lpstr>1_Tema di Office</vt:lpstr>
      <vt:lpstr>Materiali e Trattamenti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Passarella - Torino Wireless</dc:creator>
  <cp:lastModifiedBy>Andrea Airale</cp:lastModifiedBy>
  <cp:revision>183</cp:revision>
  <cp:lastPrinted>2017-01-27T08:34:44Z</cp:lastPrinted>
  <dcterms:created xsi:type="dcterms:W3CDTF">2016-12-20T15:26:09Z</dcterms:created>
  <dcterms:modified xsi:type="dcterms:W3CDTF">2018-07-24T15:46:34Z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0x010100E78C57A4ABC7824D844DCD915A2FF920</vt:lpwstr>
  </property>
</Properties>
</file>