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8"/>
  </p:notesMasterIdLst>
  <p:handoutMasterIdLst>
    <p:handoutMasterId r:id="rId19"/>
  </p:handoutMasterIdLst>
  <p:sldIdLst>
    <p:sldId id="415" r:id="rId14"/>
    <p:sldId id="257" r:id="rId15"/>
    <p:sldId id="258" r:id="rId16"/>
    <p:sldId id="352" r:id="rId17"/>
  </p:sldIdLst>
  <p:sldSz cx="9144000" cy="5143500" type="screen16x9"/>
  <p:notesSz cx="68580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 autoAdjust="0"/>
    <p:restoredTop sz="94175" autoAdjust="0"/>
  </p:normalViewPr>
  <p:slideViewPr>
    <p:cSldViewPr>
      <p:cViewPr>
        <p:scale>
          <a:sx n="120" d="100"/>
          <a:sy n="120" d="100"/>
        </p:scale>
        <p:origin x="-72" y="288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Passarella - Torino Wireless" userId="84b466f1-7ca1-41f6-88cd-56eda1ec0ac7" providerId="ADAL" clId="{B8A68AAF-CC80-457D-BBF9-FF288BEDFA7C}"/>
    <pc:docChg chg="undo modSld modMainMaster">
      <pc:chgData name="Marco Passarella - Torino Wireless" userId="84b466f1-7ca1-41f6-88cd-56eda1ec0ac7" providerId="ADAL" clId="{B8A68AAF-CC80-457D-BBF9-FF288BEDFA7C}" dt="2018-07-11T09:33:22.170" v="11"/>
      <pc:docMkLst>
        <pc:docMk/>
      </pc:docMkLst>
      <pc:sldChg chg="addSp modSp">
        <pc:chgData name="Marco Passarella - Torino Wireless" userId="84b466f1-7ca1-41f6-88cd-56eda1ec0ac7" providerId="ADAL" clId="{B8A68AAF-CC80-457D-BBF9-FF288BEDFA7C}" dt="2018-07-11T09:33:07.773" v="9" actId="13926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B8A68AAF-CC80-457D-BBF9-FF288BEDFA7C}" dt="2018-07-11T09:33:03.246" v="8" actId="13926"/>
          <ac:spMkLst>
            <pc:docMk/>
            <pc:sldMk cId="2617354521" sldId="257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224" v="6" actId="13926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B8A68AAF-CC80-457D-BBF9-FF288BEDFA7C}" dt="2018-07-11T09:33:02.648" v="7" actId="13926"/>
          <ac:spMkLst>
            <pc:docMk/>
            <pc:sldMk cId="2617354521" sldId="257"/>
            <ac:spMk id="10" creationId="{C87EF80F-2301-44E6-8595-94F5D47AF6B0}"/>
          </ac:spMkLst>
        </pc:spChg>
        <pc:spChg chg="add mod">
          <ac:chgData name="Marco Passarella - Torino Wireless" userId="84b466f1-7ca1-41f6-88cd-56eda1ec0ac7" providerId="ADAL" clId="{B8A68AAF-CC80-457D-BBF9-FF288BEDFA7C}" dt="2018-07-11T09:33:07.773" v="9" actId="13926"/>
          <ac:spMkLst>
            <pc:docMk/>
            <pc:sldMk cId="2617354521" sldId="257"/>
            <ac:spMk id="16" creationId="{0F68BAE2-22D1-4675-A298-D4591CFBB3B7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19.885" v="10"/>
        <pc:sldMkLst>
          <pc:docMk/>
          <pc:sldMk cId="2656581218" sldId="258"/>
        </pc:sldMkLst>
        <pc:spChg chg="add">
          <ac:chgData name="Marco Passarella - Torino Wireless" userId="84b466f1-7ca1-41f6-88cd-56eda1ec0ac7" providerId="ADAL" clId="{B8A68AAF-CC80-457D-BBF9-FF288BEDFA7C}" dt="2018-07-11T09:33:19.885" v="10"/>
          <ac:spMkLst>
            <pc:docMk/>
            <pc:sldMk cId="2656581218" sldId="258"/>
            <ac:spMk id="14" creationId="{CFEB6457-10B0-46B6-B0BD-F701FCA00D21}"/>
          </ac:spMkLst>
        </pc:spChg>
      </pc:sldChg>
      <pc:sldChg chg="addSp">
        <pc:chgData name="Marco Passarella - Torino Wireless" userId="84b466f1-7ca1-41f6-88cd-56eda1ec0ac7" providerId="ADAL" clId="{B8A68AAF-CC80-457D-BBF9-FF288BEDFA7C}" dt="2018-07-11T09:33:22.170" v="11"/>
        <pc:sldMkLst>
          <pc:docMk/>
          <pc:sldMk cId="2853431312" sldId="352"/>
        </pc:sldMkLst>
        <pc:spChg chg="add">
          <ac:chgData name="Marco Passarella - Torino Wireless" userId="84b466f1-7ca1-41f6-88cd-56eda1ec0ac7" providerId="ADAL" clId="{B8A68AAF-CC80-457D-BBF9-FF288BEDFA7C}" dt="2018-07-11T09:33:22.170" v="11"/>
          <ac:spMkLst>
            <pc:docMk/>
            <pc:sldMk cId="2853431312" sldId="352"/>
            <ac:spMk id="9" creationId="{26642054-A31F-450E-97B9-0DB895A7DB52}"/>
          </ac:spMkLst>
        </pc:spChg>
      </pc:sldChg>
      <pc:sldMasterChg chg="modSldLayout">
        <pc:chgData name="Marco Passarella - Torino Wireless" userId="84b466f1-7ca1-41f6-88cd-56eda1ec0ac7" providerId="ADAL" clId="{B8A68AAF-CC80-457D-BBF9-FF288BEDFA7C}" dt="2018-07-11T09:30:41.680" v="0"/>
        <pc:sldMasterMkLst>
          <pc:docMk/>
          <pc:sldMasterMk cId="3779821451" sldId="2147483733"/>
        </pc:sldMasterMkLst>
        <pc:sldLayoutChg chg="delSp">
          <pc:chgData name="Marco Passarella - Torino Wireless" userId="84b466f1-7ca1-41f6-88cd-56eda1ec0ac7" providerId="ADAL" clId="{B8A68AAF-CC80-457D-BBF9-FF288BEDFA7C}" dt="2018-07-11T09:30:41.680" v="0"/>
          <pc:sldLayoutMkLst>
            <pc:docMk/>
            <pc:sldMasterMk cId="3779821451" sldId="2147483733"/>
            <pc:sldLayoutMk cId="3122363538" sldId="2147483739"/>
          </pc:sldLayoutMkLst>
          <pc:spChg chg="del">
            <ac:chgData name="Marco Passarella - Torino Wireless" userId="84b466f1-7ca1-41f6-88cd-56eda1ec0ac7" providerId="ADAL" clId="{B8A68AAF-CC80-457D-BBF9-FF288BEDFA7C}" dt="2018-07-11T09:30:41.680" v="0"/>
            <ac:spMkLst>
              <pc:docMk/>
              <pc:sldMasterMk cId="3779821451" sldId="2147483733"/>
              <pc:sldLayoutMk cId="3122363538" sldId="2147483739"/>
              <ac:spMk id="7" creationId="{A6374261-CAF2-4A52-8D99-7F6FF8A9BB8B}"/>
            </ac:spMkLst>
          </pc:spChg>
        </pc:sldLayoutChg>
      </pc:sldMasterChg>
    </pc:docChg>
  </pc:docChgLst>
  <pc:docChgLst>
    <pc:chgData name="Marco Passarella - Torino Wireless" userId="84b466f1-7ca1-41f6-88cd-56eda1ec0ac7" providerId="ADAL" clId="{0A44EADA-01E0-42B2-8AF7-C143F6EA949C}"/>
    <pc:docChg chg="undo custSel modSld modMainMaster">
      <pc:chgData name="Marco Passarella - Torino Wireless" userId="84b466f1-7ca1-41f6-88cd-56eda1ec0ac7" providerId="ADAL" clId="{0A44EADA-01E0-42B2-8AF7-C143F6EA949C}" dt="2018-07-11T08:11:02.539" v="297" actId="207"/>
      <pc:docMkLst>
        <pc:docMk/>
      </pc:docMkLst>
      <pc:sldChg chg="addSp modSp">
        <pc:chgData name="Marco Passarella - Torino Wireless" userId="84b466f1-7ca1-41f6-88cd-56eda1ec0ac7" providerId="ADAL" clId="{0A44EADA-01E0-42B2-8AF7-C143F6EA949C}" dt="2018-07-11T08:10:08.476" v="287" actId="207"/>
        <pc:sldMkLst>
          <pc:docMk/>
          <pc:sldMk cId="2617354521" sldId="257"/>
        </pc:sldMkLst>
        <pc:spChg chg="mod">
          <ac:chgData name="Marco Passarella - Torino Wireless" userId="84b466f1-7ca1-41f6-88cd-56eda1ec0ac7" providerId="ADAL" clId="{0A44EADA-01E0-42B2-8AF7-C143F6EA949C}" dt="2018-07-11T08:10:05.347" v="286" actId="207"/>
          <ac:spMkLst>
            <pc:docMk/>
            <pc:sldMk cId="2617354521" sldId="257"/>
            <ac:spMk id="5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7:59:54.016" v="74" actId="20577"/>
          <ac:spMkLst>
            <pc:docMk/>
            <pc:sldMk cId="2617354521" sldId="257"/>
            <ac:spMk id="6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09:20.170" v="282" actId="14100"/>
          <ac:spMkLst>
            <pc:docMk/>
            <pc:sldMk cId="2617354521" sldId="257"/>
            <ac:spMk id="7" creationId="{0D0977A2-71DE-45CA-A4C8-AE827F011995}"/>
          </ac:spMkLst>
        </pc:spChg>
        <pc:spChg chg="mod">
          <ac:chgData name="Marco Passarella - Torino Wireless" userId="84b466f1-7ca1-41f6-88cd-56eda1ec0ac7" providerId="ADAL" clId="{0A44EADA-01E0-42B2-8AF7-C143F6EA949C}" dt="2018-07-11T08:09:59.998" v="285" actId="207"/>
          <ac:spMkLst>
            <pc:docMk/>
            <pc:sldMk cId="2617354521" sldId="257"/>
            <ac:spMk id="10" creationId="{C87EF80F-2301-44E6-8595-94F5D47AF6B0}"/>
          </ac:spMkLst>
        </pc:spChg>
        <pc:spChg chg="mod">
          <ac:chgData name="Marco Passarella - Torino Wireless" userId="84b466f1-7ca1-41f6-88cd-56eda1ec0ac7" providerId="ADAL" clId="{0A44EADA-01E0-42B2-8AF7-C143F6EA949C}" dt="2018-07-11T08:10:08.476" v="287" actId="207"/>
          <ac:spMkLst>
            <pc:docMk/>
            <pc:sldMk cId="2617354521" sldId="257"/>
            <ac:spMk id="12" creationId="{149362F2-79DF-4334-8989-52D0001AB290}"/>
          </ac:spMkLst>
        </pc:spChg>
        <pc:picChg chg="add">
          <ac:chgData name="Marco Passarella - Torino Wireless" userId="84b466f1-7ca1-41f6-88cd-56eda1ec0ac7" providerId="ADAL" clId="{0A44EADA-01E0-42B2-8AF7-C143F6EA949C}" dt="2018-07-11T08:02:35.837" v="98" actId="207"/>
          <ac:picMkLst>
            <pc:docMk/>
            <pc:sldMk cId="2617354521" sldId="257"/>
            <ac:picMk id="15" creationId="{0C9B8616-0A7E-46DF-AEFD-E1CAC2B08233}"/>
          </ac:picMkLst>
        </pc:picChg>
        <pc:cxnChg chg="mod">
          <ac:chgData name="Marco Passarella - Torino Wireless" userId="84b466f1-7ca1-41f6-88cd-56eda1ec0ac7" providerId="ADAL" clId="{0A44EADA-01E0-42B2-8AF7-C143F6EA949C}" dt="2018-07-11T08:09:28.582" v="283" actId="208"/>
          <ac:cxnSpMkLst>
            <pc:docMk/>
            <pc:sldMk cId="2617354521" sldId="257"/>
            <ac:cxnSpMk id="4" creationId="{029D0C0D-ED23-4D41-A9B2-D5B9D6461B9B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14" creationId="{A049BE9E-C912-4775-B9A4-8859F7298FF0}"/>
          </ac:cxnSpMkLst>
        </pc:cxnChg>
        <pc:cxnChg chg="mod">
          <ac:chgData name="Marco Passarella - Torino Wireless" userId="84b466f1-7ca1-41f6-88cd-56eda1ec0ac7" providerId="ADAL" clId="{0A44EADA-01E0-42B2-8AF7-C143F6EA949C}" dt="2018-07-11T08:09:38.690" v="284" actId="208"/>
          <ac:cxnSpMkLst>
            <pc:docMk/>
            <pc:sldMk cId="2617354521" sldId="257"/>
            <ac:cxnSpMk id="21" creationId="{1A657BD2-5C9A-4F24-8D9F-8471BAA82DF8}"/>
          </ac:cxnSpMkLst>
        </pc:cxnChg>
      </pc:sldChg>
      <pc:sldChg chg="addSp modSp">
        <pc:chgData name="Marco Passarella - Torino Wireless" userId="84b466f1-7ca1-41f6-88cd-56eda1ec0ac7" providerId="ADAL" clId="{0A44EADA-01E0-42B2-8AF7-C143F6EA949C}" dt="2018-07-11T08:10:48.852" v="295" actId="113"/>
        <pc:sldMkLst>
          <pc:docMk/>
          <pc:sldMk cId="2656581218" sldId="258"/>
        </pc:sldMkLst>
        <pc:spChg chg="mod">
          <ac:chgData name="Marco Passarella - Torino Wireless" userId="84b466f1-7ca1-41f6-88cd-56eda1ec0ac7" providerId="ADAL" clId="{0A44EADA-01E0-42B2-8AF7-C143F6EA949C}" dt="2018-07-11T08:10:48.852" v="295" actId="113"/>
          <ac:spMkLst>
            <pc:docMk/>
            <pc:sldMk cId="2656581218" sldId="258"/>
            <ac:spMk id="3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6.363" v="288" actId="207"/>
          <ac:spMkLst>
            <pc:docMk/>
            <pc:sldMk cId="2656581218" sldId="258"/>
            <ac:spMk id="7" creationId="{00000000-0000-0000-0000-000000000000}"/>
          </ac:spMkLst>
        </pc:spChg>
        <pc:spChg chg="mod">
          <ac:chgData name="Marco Passarella - Torino Wireless" userId="84b466f1-7ca1-41f6-88cd-56eda1ec0ac7" providerId="ADAL" clId="{0A44EADA-01E0-42B2-8AF7-C143F6EA949C}" dt="2018-07-11T08:10:18.874" v="289" actId="207"/>
          <ac:spMkLst>
            <pc:docMk/>
            <pc:sldMk cId="2656581218" sldId="258"/>
            <ac:spMk id="13" creationId="{7B9822CD-0DA1-4AA8-9463-543328BAFFBA}"/>
          </ac:spMkLst>
        </pc:spChg>
        <pc:picChg chg="add">
          <ac:chgData name="Marco Passarella - Torino Wireless" userId="84b466f1-7ca1-41f6-88cd-56eda1ec0ac7" providerId="ADAL" clId="{0A44EADA-01E0-42B2-8AF7-C143F6EA949C}" dt="2018-07-11T08:02:39.950" v="99" actId="113"/>
          <ac:picMkLst>
            <pc:docMk/>
            <pc:sldMk cId="2656581218" sldId="258"/>
            <ac:picMk id="10" creationId="{062EFF07-7CAC-40EE-BFA9-3D5218D2BE92}"/>
          </ac:picMkLst>
        </pc:picChg>
      </pc:sldChg>
      <pc:sldChg chg="addSp modSp">
        <pc:chgData name="Marco Passarella - Torino Wireless" userId="84b466f1-7ca1-41f6-88cd-56eda1ec0ac7" providerId="ADAL" clId="{0A44EADA-01E0-42B2-8AF7-C143F6EA949C}" dt="2018-07-11T08:11:02.539" v="297" actId="207"/>
        <pc:sldMkLst>
          <pc:docMk/>
          <pc:sldMk cId="2853431312" sldId="352"/>
        </pc:sldMkLst>
        <pc:spChg chg="mod">
          <ac:chgData name="Marco Passarella - Torino Wireless" userId="84b466f1-7ca1-41f6-88cd-56eda1ec0ac7" providerId="ADAL" clId="{0A44EADA-01E0-42B2-8AF7-C143F6EA949C}" dt="2018-07-11T08:11:02.539" v="297" actId="207"/>
          <ac:spMkLst>
            <pc:docMk/>
            <pc:sldMk cId="2853431312" sldId="352"/>
            <ac:spMk id="7" creationId="{E104633F-F055-47E7-BD77-B2CB419257CC}"/>
          </ac:spMkLst>
        </pc:spChg>
        <pc:spChg chg="mod">
          <ac:chgData name="Marco Passarella - Torino Wireless" userId="84b466f1-7ca1-41f6-88cd-56eda1ec0ac7" providerId="ADAL" clId="{0A44EADA-01E0-42B2-8AF7-C143F6EA949C}" dt="2018-07-11T08:10:56.596" v="296" actId="207"/>
          <ac:spMkLst>
            <pc:docMk/>
            <pc:sldMk cId="2853431312" sldId="352"/>
            <ac:spMk id="11" creationId="{33D77337-C21B-4133-876F-5F85FA4622BE}"/>
          </ac:spMkLst>
        </pc:spChg>
        <pc:picChg chg="add">
          <ac:chgData name="Marco Passarella - Torino Wireless" userId="84b466f1-7ca1-41f6-88cd-56eda1ec0ac7" providerId="ADAL" clId="{0A44EADA-01E0-42B2-8AF7-C143F6EA949C}" dt="2018-07-11T08:02:42.357" v="100" actId="207"/>
          <ac:picMkLst>
            <pc:docMk/>
            <pc:sldMk cId="2853431312" sldId="352"/>
            <ac:picMk id="8" creationId="{28543EED-8656-4E44-81A4-1F0837CC693D}"/>
          </ac:picMkLst>
        </pc:picChg>
      </pc:sldChg>
      <pc:sldMasterChg chg="modSldLayout">
        <pc:chgData name="Marco Passarella - Torino Wireless" userId="84b466f1-7ca1-41f6-88cd-56eda1ec0ac7" providerId="ADAL" clId="{0A44EADA-01E0-42B2-8AF7-C143F6EA949C}" dt="2018-07-11T08:08:33.195" v="277" actId="207"/>
        <pc:sldMasterMkLst>
          <pc:docMk/>
          <pc:sldMasterMk cId="3779821451" sldId="2147483733"/>
        </pc:sldMasterMkLst>
        <pc:sldLayoutChg chg="addSp delSp modSp">
          <pc:chgData name="Marco Passarella - Torino Wireless" userId="84b466f1-7ca1-41f6-88cd-56eda1ec0ac7" providerId="ADAL" clId="{0A44EADA-01E0-42B2-8AF7-C143F6EA949C}" dt="2018-07-11T08:08:33.195" v="277" actId="207"/>
          <pc:sldLayoutMkLst>
            <pc:docMk/>
            <pc:sldMasterMk cId="3779821451" sldId="2147483733"/>
            <pc:sldLayoutMk cId="3122363538" sldId="2147483739"/>
          </pc:sldLayoutMkLst>
          <pc:spChg chg="add mod">
            <ac:chgData name="Marco Passarella - Torino Wireless" userId="84b466f1-7ca1-41f6-88cd-56eda1ec0ac7" providerId="ADAL" clId="{0A44EADA-01E0-42B2-8AF7-C143F6EA949C}" dt="2018-07-11T08:02:31.996" v="97" actId="1076"/>
            <ac:spMkLst>
              <pc:docMk/>
              <pc:sldMasterMk cId="3779821451" sldId="2147483733"/>
              <pc:sldLayoutMk cId="3122363538" sldId="2147483739"/>
              <ac:spMk id="2" creationId="{E0197250-38D5-4BD6-9673-5765AD8EB593}"/>
            </ac:spMkLst>
          </pc:spChg>
          <pc:spChg chg="add del mod">
            <ac:chgData name="Marco Passarella - Torino Wireless" userId="84b466f1-7ca1-41f6-88cd-56eda1ec0ac7" providerId="ADAL" clId="{0A44EADA-01E0-42B2-8AF7-C143F6EA949C}" dt="2018-07-11T08:08:33.195" v="277" actId="207"/>
            <ac:spMkLst>
              <pc:docMk/>
              <pc:sldMasterMk cId="3779821451" sldId="2147483733"/>
              <pc:sldLayoutMk cId="3122363538" sldId="2147483739"/>
              <ac:spMk id="11" creationId="{C84F5B16-1B25-48F9-A709-AEB75816A248}"/>
            </ac:spMkLst>
          </pc:spChg>
          <pc:picChg chg="add del mod">
            <ac:chgData name="Marco Passarella - Torino Wireless" userId="84b466f1-7ca1-41f6-88cd-56eda1ec0ac7" providerId="ADAL" clId="{0A44EADA-01E0-42B2-8AF7-C143F6EA949C}" dt="2018-07-11T08:02:28.671" v="96" actId="207"/>
            <ac:picMkLst>
              <pc:docMk/>
              <pc:sldMasterMk cId="3779821451" sldId="2147483733"/>
              <pc:sldLayoutMk cId="3122363538" sldId="2147483739"/>
              <ac:picMk id="10" creationId="{BE697BDA-3BCF-4B8B-8574-12CCD2C0AF4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=""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=""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=""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="" xmlns:a16="http://schemas.microsoft.com/office/drawing/2014/main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="" xmlns:a16="http://schemas.microsoft.com/office/drawing/2014/main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hyperlink" Target="http://www.crf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1813843"/>
            <a:ext cx="8892478" cy="1766019"/>
          </a:xfrm>
        </p:spPr>
        <p:txBody>
          <a:bodyPr/>
          <a:lstStyle/>
          <a:p>
            <a:r>
              <a:rPr lang="it-IT" sz="4000" dirty="0"/>
              <a:t>Economia </a:t>
            </a:r>
            <a:r>
              <a:rPr lang="it-IT" sz="4000" dirty="0" smtClean="0"/>
              <a:t>Circolare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3200" dirty="0" smtClean="0"/>
              <a:t>Progetto ECO-SURFACE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596188" cy="771525"/>
          </a:xfrm>
        </p:spPr>
        <p:txBody>
          <a:bodyPr/>
          <a:lstStyle/>
          <a:p>
            <a:r>
              <a:rPr lang="it-IT" sz="2000" dirty="0"/>
              <a:t>ECO-SURFACE – Processi di </a:t>
            </a:r>
            <a:r>
              <a:rPr lang="it-IT" sz="2000" dirty="0" smtClean="0"/>
              <a:t>funzionalizzazione superfici</a:t>
            </a:r>
            <a:endParaRPr lang="en-GB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26801" y="843558"/>
            <a:ext cx="2917164" cy="16323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1" indent="0" algn="just">
              <a:buNone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Studio di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soluzioni innovative per finiture superficiali di componenti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auto (</a:t>
            </a:r>
            <a:r>
              <a:rPr lang="it-IT" sz="120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tessuti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e </a:t>
            </a: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componenti plastici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), che siano a ridotto impatto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ambientale. Le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linee in sviluppo saranno quelle della stampa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Ink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Jet sui tessuti (con l’ausilio del </a:t>
            </a:r>
            <a:r>
              <a:rPr lang="it-IT" sz="12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trattamento plasma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) e dello sviluppo di nuovi prodotti vernicianti al fine di sostituire il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primer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e la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flammatura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attraverso l’utilizzo del plasma.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07504" y="2280571"/>
            <a:ext cx="2202607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Partner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CRF,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Verplast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, AC Graf,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Grinp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,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Aunde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,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Moden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PMI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Innovative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it-IT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Grinp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Pilot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/End User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Verplast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Aunde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</a:t>
            </a:r>
            <a:r>
              <a:rPr lang="en-US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15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PM: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Vito Lambertini, CRF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A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C87EF80F-2301-44E6-8595-94F5D47AF6B0}"/>
              </a:ext>
            </a:extLst>
          </p:cNvPr>
          <p:cNvSpPr txBox="1"/>
          <p:nvPr/>
        </p:nvSpPr>
        <p:spPr>
          <a:xfrm>
            <a:off x="-4789" y="1640006"/>
            <a:ext cx="2411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000" b="1" dirty="0">
                <a:solidFill>
                  <a:srgbClr val="30999D"/>
                </a:solidFill>
              </a:rPr>
              <a:t>Materiali e processi innovativi </a:t>
            </a:r>
            <a:r>
              <a:rPr lang="it-IT" sz="1000" b="1" dirty="0" smtClean="0">
                <a:solidFill>
                  <a:srgbClr val="30999D"/>
                </a:solidFill>
              </a:rPr>
              <a:t>per l'integrazione </a:t>
            </a:r>
            <a:r>
              <a:rPr lang="it-IT" sz="1000" b="1" dirty="0">
                <a:solidFill>
                  <a:srgbClr val="30999D"/>
                </a:solidFill>
              </a:rPr>
              <a:t>di nuove funzioni </a:t>
            </a:r>
            <a:r>
              <a:rPr lang="it-IT" sz="1000" b="1" dirty="0" smtClean="0">
                <a:solidFill>
                  <a:srgbClr val="30999D"/>
                </a:solidFill>
              </a:rPr>
              <a:t>nei prodotti</a:t>
            </a: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555777" y="3147814"/>
            <a:ext cx="6588222" cy="19808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Risultato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atteso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[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PRODOTTO/PROCESSO]: 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1" indent="0">
              <a:buNone/>
              <a:defRPr/>
            </a:pPr>
            <a:r>
              <a:rPr lang="it-IT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Tessuti </a:t>
            </a:r>
            <a:r>
              <a:rPr lang="it-IT" sz="135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per </a:t>
            </a:r>
            <a:r>
              <a:rPr lang="it-IT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sedili e rivestimenti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a basso impatto ambientale abbinando stampa </a:t>
            </a:r>
            <a:r>
              <a:rPr lang="it-IT" sz="135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Ink</a:t>
            </a:r>
            <a:r>
              <a:rPr lang="it-IT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-Jet 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e trattamento al plasma per </a:t>
            </a:r>
            <a:r>
              <a:rPr lang="it-IT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realizzare finiture interno abitacolo personalizzate;</a:t>
            </a:r>
          </a:p>
          <a:p>
            <a:pPr marL="0" lvl="1" indent="0">
              <a:buNone/>
              <a:defRPr/>
            </a:pPr>
            <a:r>
              <a:rPr lang="it-IT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Componenti </a:t>
            </a:r>
            <a:r>
              <a:rPr lang="it-IT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plastici </a:t>
            </a:r>
            <a:r>
              <a:rPr lang="it-IT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verniciati</a:t>
            </a:r>
            <a:r>
              <a:rPr lang="it-IT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ecosostenibili 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tramite sostituzione della </a:t>
            </a:r>
            <a:r>
              <a:rPr lang="it-IT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fiammatura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e del  </a:t>
            </a:r>
            <a:r>
              <a:rPr lang="it-IT" sz="135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primer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con trattamento al plasma su  componenti in PP</a:t>
            </a:r>
          </a:p>
          <a:p>
            <a:pPr marL="0" lvl="1" indent="0">
              <a:buNone/>
              <a:defRPr/>
            </a:pPr>
            <a:r>
              <a:rPr lang="it-IT" sz="1350" b="1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Abbattimento </a:t>
            </a:r>
            <a:r>
              <a:rPr lang="it-IT" sz="135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VOC</a:t>
            </a:r>
            <a:r>
              <a:rPr lang="it-IT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in cabina 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verniciatura abbinando </a:t>
            </a:r>
            <a:r>
              <a:rPr lang="it-IT" sz="1350" dirty="0">
                <a:solidFill>
                  <a:srgbClr val="2F2F2F">
                    <a:lumMod val="75000"/>
                    <a:lumOff val="25000"/>
                  </a:srgbClr>
                </a:solidFill>
              </a:rPr>
              <a:t>filtrazione a cartuccia e plasma</a:t>
            </a:r>
            <a:r>
              <a:rPr lang="it-IT" sz="135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.</a:t>
            </a:r>
            <a:endParaRPr lang="it-IT" sz="135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="" xmlns:a16="http://schemas.microsoft.com/office/drawing/2014/main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="" xmlns:a16="http://schemas.microsoft.com/office/drawing/2014/main" id="{A049BE9E-C912-4775-B9A4-8859F7298FF0}"/>
              </a:ext>
            </a:extLst>
          </p:cNvPr>
          <p:cNvCxnSpPr>
            <a:cxnSpLocks/>
          </p:cNvCxnSpPr>
          <p:nvPr/>
        </p:nvCxnSpPr>
        <p:spPr>
          <a:xfrm>
            <a:off x="2411760" y="3075806"/>
            <a:ext cx="673224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="" xmlns:a16="http://schemas.microsoft.com/office/drawing/2014/main" id="{1A657BD2-5C9A-4F24-8D9F-8471BAA82DF8}"/>
              </a:ext>
            </a:extLst>
          </p:cNvPr>
          <p:cNvCxnSpPr/>
          <p:nvPr/>
        </p:nvCxnSpPr>
        <p:spPr>
          <a:xfrm>
            <a:off x="5796136" y="811024"/>
            <a:ext cx="0" cy="2264782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pic>
        <p:nvPicPr>
          <p:cNvPr id="17" name="Picture 6" descr="Risultati immagini per plasma fred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45328"/>
            <a:ext cx="2985120" cy="1986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9" r="21291" b="11788"/>
          <a:stretch/>
        </p:blipFill>
        <p:spPr bwMode="auto">
          <a:xfrm>
            <a:off x="433568" y="899018"/>
            <a:ext cx="1472616" cy="72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EC001B89-55D6-4D4C-9DD5-E0CEF720C347}"/>
              </a:ext>
            </a:extLst>
          </p:cNvPr>
          <p:cNvSpPr/>
          <p:nvPr/>
        </p:nvSpPr>
        <p:spPr>
          <a:xfrm>
            <a:off x="5436096" y="811024"/>
            <a:ext cx="3707848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ECO-SURFACE – Processi di funzionalizzazione superfici</a:t>
            </a:r>
            <a:endParaRPr lang="en-GB" sz="20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37944" y="3858277"/>
            <a:ext cx="3200777" cy="8017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b="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b="0" dirty="0" err="1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Trasporti</a:t>
            </a:r>
            <a:endParaRPr lang="en-US" sz="1200" b="0" dirty="0" smtClean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 smtClean="0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 smtClean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 smtClean="0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 smtClean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 smtClean="0">
                <a:solidFill>
                  <a:srgbClr val="E20025"/>
                </a:solidFill>
                <a:latin typeface="Corbel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Euro 1.5000.000,00/anno 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200" dirty="0" smtClean="0">
                <a:solidFill>
                  <a:srgbClr val="30999D"/>
                </a:solidFill>
                <a:latin typeface="Corbel"/>
              </a:rPr>
              <a:t>Nuovi </a:t>
            </a:r>
            <a:r>
              <a:rPr lang="it-IT" sz="1200" dirty="0">
                <a:solidFill>
                  <a:srgbClr val="30999D"/>
                </a:solidFill>
                <a:latin typeface="Corbel"/>
              </a:rPr>
              <a:t>occupati: </a:t>
            </a:r>
            <a:r>
              <a:rPr lang="it-IT" sz="1200" b="0" dirty="0" smtClean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2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ingegneri/fisici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3471" y="915566"/>
            <a:ext cx="4646561" cy="1262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Perché è innovativo? 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Trattamento plasma atmosferico mai utilizzato in abbinamento con tecnologia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ink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jet per tessuti automotive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noProof="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Trattamento al </a:t>
            </a:r>
            <a:r>
              <a:rPr lang="it-IT" sz="1200" noProof="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plasm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 su plastica per eliminazione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primer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Abbinamento filtrazione e trattamento al plasma per controllo emissioni VOC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="" xmlns:a16="http://schemas.microsoft.com/office/drawing/2014/main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="" xmlns:a16="http://schemas.microsoft.com/office/drawing/2014/main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213416" y="2449901"/>
            <a:ext cx="4646616" cy="2642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Clienti automotive con crescente richiesta di personalizzazione con elevata resistenza nel tempo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Operatori tessili e verniciatura in ambienti lavorativi più controllati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 smtClean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Riduzione utilizzo risorse: meno inchiostro, meno consumo acqua, meno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consumo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chemicals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062EFF07-7CAC-40EE-BFA9-3D5218D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277303"/>
            <a:ext cx="1368300" cy="3074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491880" y="4803137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62" y="853425"/>
            <a:ext cx="2808312" cy="1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18617" r="17363" b="15723"/>
          <a:stretch>
            <a:fillRect/>
          </a:stretch>
        </p:blipFill>
        <p:spPr bwMode="auto">
          <a:xfrm>
            <a:off x="6408204" y="2283718"/>
            <a:ext cx="2657340" cy="146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ECO-SURFACE – Processi di funzionalizzazione superfici</a:t>
            </a:r>
            <a:endParaRPr lang="en-GB" sz="20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771550"/>
            <a:ext cx="4358529" cy="20882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01/02/2018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–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30/04/2019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Principali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milestones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progettuali: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Definizione materiali e processi (M1), Realizzazione dimostratori (M2), Validazione dimostratori (M3)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Risultati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raggiunti: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Definizione supporti tessili e plastici, validazione materiali attuali sia tessuti che plastici, ottimizzazione processo al plasma per plastiche (4 varianti) e tessuti (2 varianti), design cabina verniciatura a VOC controllati, selezione dimostratori (sedile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mock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up FCA, componente fascia plancia, pannello porta </a:t>
            </a:r>
            <a:r>
              <a:rPr lang="it-IT" sz="1200" dirty="0" err="1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mock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up FCA)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Eventuali criticità: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nessuna al momento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 descr="Risultati immagini per deadline">
            <a:extLst>
              <a:ext uri="{FF2B5EF4-FFF2-40B4-BE49-F238E27FC236}">
                <a16:creationId xmlns="" xmlns:a16="http://schemas.microsoft.com/office/drawing/2014/main" id="{8FED2D40-4576-44B2-905B-16FB4DE5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490" b="613"/>
          <a:stretch/>
        </p:blipFill>
        <p:spPr bwMode="auto">
          <a:xfrm>
            <a:off x="4572000" y="811090"/>
            <a:ext cx="4580160" cy="24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magine correlata">
            <a:extLst>
              <a:ext uri="{FF2B5EF4-FFF2-40B4-BE49-F238E27FC236}">
                <a16:creationId xmlns="" xmlns:a16="http://schemas.microsoft.com/office/drawing/2014/main" id="{89B65721-68EB-44C8-91F2-56626B7DF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" t="5119" r="-117" b="8470"/>
          <a:stretch/>
        </p:blipFill>
        <p:spPr bwMode="auto">
          <a:xfrm>
            <a:off x="1" y="3291832"/>
            <a:ext cx="4580160" cy="14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4604862" y="3357655"/>
            <a:ext cx="4359626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Diffusione dei risultati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Sito Internet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(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  <a:hlinkClick r:id="rId7"/>
              </a:rPr>
              <a:t>www.crf.it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in progress)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Workshops 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(Consorzio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Proplast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-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Trattamenti </a:t>
            </a: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nanotecnologici su superfici polimeriche </a:t>
            </a: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 12 Giugno 2018)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 smtClean="0">
                <a:solidFill>
                  <a:srgbClr val="2F2F2F">
                    <a:lumMod val="75000"/>
                    <a:lumOff val="25000"/>
                  </a:srgbClr>
                </a:solidFill>
              </a:rPr>
              <a:t>Workshop interni FCA (coinvolgimento di Centro Stile, ingegnerie e Manufacturing)</a:t>
            </a: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96" y="65896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</a:t>
            </a:r>
            <a:r>
              <a:rPr kumimoji="0" lang="it-IT" sz="7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CGREEN, </a:t>
            </a: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0D0F5-C353-429F-AE2E-2E1F307EFE10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11901bc7-6fd4-459a-9636-9ebd34032cf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5168ee9-6f4a-4357-86e8-a3a2dbb77317"/>
    <ds:schemaRef ds:uri="c01ec564-8f92-443e-9c53-5dd1b99cdf38"/>
  </ds:schemaRefs>
</ds:datastoreItem>
</file>

<file path=customXml/itemProps2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553</Words>
  <Application>Microsoft Office PowerPoint</Application>
  <PresentationFormat>Presentazione su schermo (16:9)</PresentationFormat>
  <Paragraphs>45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4</vt:i4>
      </vt:variant>
    </vt:vector>
  </HeadingPairs>
  <TitlesOfParts>
    <vt:vector size="14" baseType="lpstr"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Economia Circolare  Progetto ECO-SURFACE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Administrator</cp:lastModifiedBy>
  <cp:revision>187</cp:revision>
  <cp:lastPrinted>2017-01-27T08:34:44Z</cp:lastPrinted>
  <dcterms:created xsi:type="dcterms:W3CDTF">2016-12-20T15:26:09Z</dcterms:created>
  <dcterms:modified xsi:type="dcterms:W3CDTF">2018-07-25T15:49:19Z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