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4"/>
    <p:sldMasterId id="2147483696" r:id="rId5"/>
    <p:sldMasterId id="2147483660" r:id="rId6"/>
    <p:sldMasterId id="2147483684" r:id="rId7"/>
    <p:sldMasterId id="2147483721" r:id="rId8"/>
    <p:sldMasterId id="2147483751" r:id="rId9"/>
    <p:sldMasterId id="2147483755" r:id="rId10"/>
    <p:sldMasterId id="2147483768" r:id="rId11"/>
    <p:sldMasterId id="2147483771" r:id="rId12"/>
    <p:sldMasterId id="2147483785" r:id="rId13"/>
  </p:sldMasterIdLst>
  <p:notesMasterIdLst>
    <p:notesMasterId r:id="rId18"/>
  </p:notesMasterIdLst>
  <p:handoutMasterIdLst>
    <p:handoutMasterId r:id="rId19"/>
  </p:handoutMasterIdLst>
  <p:sldIdLst>
    <p:sldId id="415" r:id="rId14"/>
    <p:sldId id="257" r:id="rId15"/>
    <p:sldId id="258" r:id="rId16"/>
    <p:sldId id="352" r:id="rId17"/>
  </p:sldIdLst>
  <p:sldSz cx="9144000" cy="5143500" type="screen16x9"/>
  <p:notesSz cx="6858000" cy="9296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9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15" autoAdjust="0"/>
    <p:restoredTop sz="94175" autoAdjust="0"/>
  </p:normalViewPr>
  <p:slideViewPr>
    <p:cSldViewPr>
      <p:cViewPr varScale="1">
        <p:scale>
          <a:sx n="145" d="100"/>
          <a:sy n="145" d="100"/>
        </p:scale>
        <p:origin x="852" y="114"/>
      </p:cViewPr>
      <p:guideLst>
        <p:guide orient="horz" pos="66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Passarella - Torino Wireless" userId="84b466f1-7ca1-41f6-88cd-56eda1ec0ac7" providerId="ADAL" clId="{B8A68AAF-CC80-457D-BBF9-FF288BEDFA7C}"/>
    <pc:docChg chg="undo modSld modMainMaster">
      <pc:chgData name="Marco Passarella - Torino Wireless" userId="84b466f1-7ca1-41f6-88cd-56eda1ec0ac7" providerId="ADAL" clId="{B8A68AAF-CC80-457D-BBF9-FF288BEDFA7C}" dt="2018-07-11T09:33:22.170" v="11"/>
      <pc:docMkLst>
        <pc:docMk/>
      </pc:docMkLst>
      <pc:sldChg chg="addSp modSp">
        <pc:chgData name="Marco Passarella - Torino Wireless" userId="84b466f1-7ca1-41f6-88cd-56eda1ec0ac7" providerId="ADAL" clId="{B8A68AAF-CC80-457D-BBF9-FF288BEDFA7C}" dt="2018-07-11T09:33:07.773" v="9" actId="13926"/>
        <pc:sldMkLst>
          <pc:docMk/>
          <pc:sldMk cId="2617354521" sldId="257"/>
        </pc:sldMkLst>
        <pc:spChg chg="mod">
          <ac:chgData name="Marco Passarella - Torino Wireless" userId="84b466f1-7ca1-41f6-88cd-56eda1ec0ac7" providerId="ADAL" clId="{B8A68AAF-CC80-457D-BBF9-FF288BEDFA7C}" dt="2018-07-11T09:33:03.246" v="8" actId="13926"/>
          <ac:spMkLst>
            <pc:docMk/>
            <pc:sldMk cId="2617354521" sldId="257"/>
            <ac:spMk id="3" creationId="{00000000-0000-0000-0000-000000000000}"/>
          </ac:spMkLst>
        </pc:spChg>
        <pc:spChg chg="mod">
          <ac:chgData name="Marco Passarella - Torino Wireless" userId="84b466f1-7ca1-41f6-88cd-56eda1ec0ac7" providerId="ADAL" clId="{B8A68AAF-CC80-457D-BBF9-FF288BEDFA7C}" dt="2018-07-11T09:33:02.224" v="6" actId="13926"/>
          <ac:spMkLst>
            <pc:docMk/>
            <pc:sldMk cId="2617354521" sldId="257"/>
            <ac:spMk id="5" creationId="{00000000-0000-0000-0000-000000000000}"/>
          </ac:spMkLst>
        </pc:spChg>
        <pc:spChg chg="mod">
          <ac:chgData name="Marco Passarella - Torino Wireless" userId="84b466f1-7ca1-41f6-88cd-56eda1ec0ac7" providerId="ADAL" clId="{B8A68AAF-CC80-457D-BBF9-FF288BEDFA7C}" dt="2018-07-11T09:33:02.648" v="7" actId="13926"/>
          <ac:spMkLst>
            <pc:docMk/>
            <pc:sldMk cId="2617354521" sldId="257"/>
            <ac:spMk id="10" creationId="{C87EF80F-2301-44E6-8595-94F5D47AF6B0}"/>
          </ac:spMkLst>
        </pc:spChg>
        <pc:spChg chg="add mod">
          <ac:chgData name="Marco Passarella - Torino Wireless" userId="84b466f1-7ca1-41f6-88cd-56eda1ec0ac7" providerId="ADAL" clId="{B8A68AAF-CC80-457D-BBF9-FF288BEDFA7C}" dt="2018-07-11T09:33:07.773" v="9" actId="13926"/>
          <ac:spMkLst>
            <pc:docMk/>
            <pc:sldMk cId="2617354521" sldId="257"/>
            <ac:spMk id="16" creationId="{0F68BAE2-22D1-4675-A298-D4591CFBB3B7}"/>
          </ac:spMkLst>
        </pc:spChg>
      </pc:sldChg>
      <pc:sldChg chg="addSp">
        <pc:chgData name="Marco Passarella - Torino Wireless" userId="84b466f1-7ca1-41f6-88cd-56eda1ec0ac7" providerId="ADAL" clId="{B8A68AAF-CC80-457D-BBF9-FF288BEDFA7C}" dt="2018-07-11T09:33:19.885" v="10"/>
        <pc:sldMkLst>
          <pc:docMk/>
          <pc:sldMk cId="2656581218" sldId="258"/>
        </pc:sldMkLst>
        <pc:spChg chg="add">
          <ac:chgData name="Marco Passarella - Torino Wireless" userId="84b466f1-7ca1-41f6-88cd-56eda1ec0ac7" providerId="ADAL" clId="{B8A68AAF-CC80-457D-BBF9-FF288BEDFA7C}" dt="2018-07-11T09:33:19.885" v="10"/>
          <ac:spMkLst>
            <pc:docMk/>
            <pc:sldMk cId="2656581218" sldId="258"/>
            <ac:spMk id="14" creationId="{CFEB6457-10B0-46B6-B0BD-F701FCA00D21}"/>
          </ac:spMkLst>
        </pc:spChg>
      </pc:sldChg>
      <pc:sldChg chg="addSp">
        <pc:chgData name="Marco Passarella - Torino Wireless" userId="84b466f1-7ca1-41f6-88cd-56eda1ec0ac7" providerId="ADAL" clId="{B8A68AAF-CC80-457D-BBF9-FF288BEDFA7C}" dt="2018-07-11T09:33:22.170" v="11"/>
        <pc:sldMkLst>
          <pc:docMk/>
          <pc:sldMk cId="2853431312" sldId="352"/>
        </pc:sldMkLst>
        <pc:spChg chg="add">
          <ac:chgData name="Marco Passarella - Torino Wireless" userId="84b466f1-7ca1-41f6-88cd-56eda1ec0ac7" providerId="ADAL" clId="{B8A68AAF-CC80-457D-BBF9-FF288BEDFA7C}" dt="2018-07-11T09:33:22.170" v="11"/>
          <ac:spMkLst>
            <pc:docMk/>
            <pc:sldMk cId="2853431312" sldId="352"/>
            <ac:spMk id="9" creationId="{26642054-A31F-450E-97B9-0DB895A7DB52}"/>
          </ac:spMkLst>
        </pc:spChg>
      </pc:sldChg>
      <pc:sldMasterChg chg="modSldLayout">
        <pc:chgData name="Marco Passarella - Torino Wireless" userId="84b466f1-7ca1-41f6-88cd-56eda1ec0ac7" providerId="ADAL" clId="{B8A68AAF-CC80-457D-BBF9-FF288BEDFA7C}" dt="2018-07-11T09:30:41.680" v="0"/>
        <pc:sldMasterMkLst>
          <pc:docMk/>
          <pc:sldMasterMk cId="3779821451" sldId="2147483733"/>
        </pc:sldMasterMkLst>
        <pc:sldLayoutChg chg="delSp">
          <pc:chgData name="Marco Passarella - Torino Wireless" userId="84b466f1-7ca1-41f6-88cd-56eda1ec0ac7" providerId="ADAL" clId="{B8A68AAF-CC80-457D-BBF9-FF288BEDFA7C}" dt="2018-07-11T09:30:41.680" v="0"/>
          <pc:sldLayoutMkLst>
            <pc:docMk/>
            <pc:sldMasterMk cId="3779821451" sldId="2147483733"/>
            <pc:sldLayoutMk cId="3122363538" sldId="2147483739"/>
          </pc:sldLayoutMkLst>
          <pc:spChg chg="del">
            <ac:chgData name="Marco Passarella - Torino Wireless" userId="84b466f1-7ca1-41f6-88cd-56eda1ec0ac7" providerId="ADAL" clId="{B8A68AAF-CC80-457D-BBF9-FF288BEDFA7C}" dt="2018-07-11T09:30:41.680" v="0"/>
            <ac:spMkLst>
              <pc:docMk/>
              <pc:sldMasterMk cId="3779821451" sldId="2147483733"/>
              <pc:sldLayoutMk cId="3122363538" sldId="2147483739"/>
              <ac:spMk id="7" creationId="{A6374261-CAF2-4A52-8D99-7F6FF8A9BB8B}"/>
            </ac:spMkLst>
          </pc:spChg>
        </pc:sldLayoutChg>
      </pc:sldMasterChg>
    </pc:docChg>
  </pc:docChgLst>
  <pc:docChgLst>
    <pc:chgData name="Marco Passarella - Torino Wireless" userId="84b466f1-7ca1-41f6-88cd-56eda1ec0ac7" providerId="ADAL" clId="{0A44EADA-01E0-42B2-8AF7-C143F6EA949C}"/>
    <pc:docChg chg="undo custSel modSld modMainMaster">
      <pc:chgData name="Marco Passarella - Torino Wireless" userId="84b466f1-7ca1-41f6-88cd-56eda1ec0ac7" providerId="ADAL" clId="{0A44EADA-01E0-42B2-8AF7-C143F6EA949C}" dt="2018-07-11T08:11:02.539" v="297" actId="207"/>
      <pc:docMkLst>
        <pc:docMk/>
      </pc:docMkLst>
      <pc:sldChg chg="addSp modSp">
        <pc:chgData name="Marco Passarella - Torino Wireless" userId="84b466f1-7ca1-41f6-88cd-56eda1ec0ac7" providerId="ADAL" clId="{0A44EADA-01E0-42B2-8AF7-C143F6EA949C}" dt="2018-07-11T08:10:08.476" v="287" actId="207"/>
        <pc:sldMkLst>
          <pc:docMk/>
          <pc:sldMk cId="2617354521" sldId="257"/>
        </pc:sldMkLst>
        <pc:spChg chg="mod">
          <ac:chgData name="Marco Passarella - Torino Wireless" userId="84b466f1-7ca1-41f6-88cd-56eda1ec0ac7" providerId="ADAL" clId="{0A44EADA-01E0-42B2-8AF7-C143F6EA949C}" dt="2018-07-11T08:10:05.347" v="286" actId="207"/>
          <ac:spMkLst>
            <pc:docMk/>
            <pc:sldMk cId="2617354521" sldId="257"/>
            <ac:spMk id="5" creationId="{00000000-0000-0000-0000-000000000000}"/>
          </ac:spMkLst>
        </pc:spChg>
        <pc:spChg chg="mod">
          <ac:chgData name="Marco Passarella - Torino Wireless" userId="84b466f1-7ca1-41f6-88cd-56eda1ec0ac7" providerId="ADAL" clId="{0A44EADA-01E0-42B2-8AF7-C143F6EA949C}" dt="2018-07-11T07:59:54.016" v="74" actId="20577"/>
          <ac:spMkLst>
            <pc:docMk/>
            <pc:sldMk cId="2617354521" sldId="257"/>
            <ac:spMk id="6" creationId="{00000000-0000-0000-0000-000000000000}"/>
          </ac:spMkLst>
        </pc:spChg>
        <pc:spChg chg="mod">
          <ac:chgData name="Marco Passarella - Torino Wireless" userId="84b466f1-7ca1-41f6-88cd-56eda1ec0ac7" providerId="ADAL" clId="{0A44EADA-01E0-42B2-8AF7-C143F6EA949C}" dt="2018-07-11T08:09:20.170" v="282" actId="14100"/>
          <ac:spMkLst>
            <pc:docMk/>
            <pc:sldMk cId="2617354521" sldId="257"/>
            <ac:spMk id="7" creationId="{0D0977A2-71DE-45CA-A4C8-AE827F011995}"/>
          </ac:spMkLst>
        </pc:spChg>
        <pc:spChg chg="mod">
          <ac:chgData name="Marco Passarella - Torino Wireless" userId="84b466f1-7ca1-41f6-88cd-56eda1ec0ac7" providerId="ADAL" clId="{0A44EADA-01E0-42B2-8AF7-C143F6EA949C}" dt="2018-07-11T08:09:59.998" v="285" actId="207"/>
          <ac:spMkLst>
            <pc:docMk/>
            <pc:sldMk cId="2617354521" sldId="257"/>
            <ac:spMk id="10" creationId="{C87EF80F-2301-44E6-8595-94F5D47AF6B0}"/>
          </ac:spMkLst>
        </pc:spChg>
        <pc:spChg chg="mod">
          <ac:chgData name="Marco Passarella - Torino Wireless" userId="84b466f1-7ca1-41f6-88cd-56eda1ec0ac7" providerId="ADAL" clId="{0A44EADA-01E0-42B2-8AF7-C143F6EA949C}" dt="2018-07-11T08:10:08.476" v="287" actId="207"/>
          <ac:spMkLst>
            <pc:docMk/>
            <pc:sldMk cId="2617354521" sldId="257"/>
            <ac:spMk id="12" creationId="{149362F2-79DF-4334-8989-52D0001AB290}"/>
          </ac:spMkLst>
        </pc:spChg>
        <pc:picChg chg="add">
          <ac:chgData name="Marco Passarella - Torino Wireless" userId="84b466f1-7ca1-41f6-88cd-56eda1ec0ac7" providerId="ADAL" clId="{0A44EADA-01E0-42B2-8AF7-C143F6EA949C}" dt="2018-07-11T08:02:35.837" v="98" actId="207"/>
          <ac:picMkLst>
            <pc:docMk/>
            <pc:sldMk cId="2617354521" sldId="257"/>
            <ac:picMk id="15" creationId="{0C9B8616-0A7E-46DF-AEFD-E1CAC2B08233}"/>
          </ac:picMkLst>
        </pc:picChg>
        <pc:cxnChg chg="mod">
          <ac:chgData name="Marco Passarella - Torino Wireless" userId="84b466f1-7ca1-41f6-88cd-56eda1ec0ac7" providerId="ADAL" clId="{0A44EADA-01E0-42B2-8AF7-C143F6EA949C}" dt="2018-07-11T08:09:28.582" v="283" actId="208"/>
          <ac:cxnSpMkLst>
            <pc:docMk/>
            <pc:sldMk cId="2617354521" sldId="257"/>
            <ac:cxnSpMk id="4" creationId="{029D0C0D-ED23-4D41-A9B2-D5B9D6461B9B}"/>
          </ac:cxnSpMkLst>
        </pc:cxnChg>
        <pc:cxnChg chg="mod">
          <ac:chgData name="Marco Passarella - Torino Wireless" userId="84b466f1-7ca1-41f6-88cd-56eda1ec0ac7" providerId="ADAL" clId="{0A44EADA-01E0-42B2-8AF7-C143F6EA949C}" dt="2018-07-11T08:09:38.690" v="284" actId="208"/>
          <ac:cxnSpMkLst>
            <pc:docMk/>
            <pc:sldMk cId="2617354521" sldId="257"/>
            <ac:cxnSpMk id="14" creationId="{A049BE9E-C912-4775-B9A4-8859F7298FF0}"/>
          </ac:cxnSpMkLst>
        </pc:cxnChg>
        <pc:cxnChg chg="mod">
          <ac:chgData name="Marco Passarella - Torino Wireless" userId="84b466f1-7ca1-41f6-88cd-56eda1ec0ac7" providerId="ADAL" clId="{0A44EADA-01E0-42B2-8AF7-C143F6EA949C}" dt="2018-07-11T08:09:38.690" v="284" actId="208"/>
          <ac:cxnSpMkLst>
            <pc:docMk/>
            <pc:sldMk cId="2617354521" sldId="257"/>
            <ac:cxnSpMk id="21" creationId="{1A657BD2-5C9A-4F24-8D9F-8471BAA82DF8}"/>
          </ac:cxnSpMkLst>
        </pc:cxnChg>
      </pc:sldChg>
      <pc:sldChg chg="addSp modSp">
        <pc:chgData name="Marco Passarella - Torino Wireless" userId="84b466f1-7ca1-41f6-88cd-56eda1ec0ac7" providerId="ADAL" clId="{0A44EADA-01E0-42B2-8AF7-C143F6EA949C}" dt="2018-07-11T08:10:48.852" v="295" actId="113"/>
        <pc:sldMkLst>
          <pc:docMk/>
          <pc:sldMk cId="2656581218" sldId="258"/>
        </pc:sldMkLst>
        <pc:spChg chg="mod">
          <ac:chgData name="Marco Passarella - Torino Wireless" userId="84b466f1-7ca1-41f6-88cd-56eda1ec0ac7" providerId="ADAL" clId="{0A44EADA-01E0-42B2-8AF7-C143F6EA949C}" dt="2018-07-11T08:10:48.852" v="295" actId="113"/>
          <ac:spMkLst>
            <pc:docMk/>
            <pc:sldMk cId="2656581218" sldId="258"/>
            <ac:spMk id="3" creationId="{00000000-0000-0000-0000-000000000000}"/>
          </ac:spMkLst>
        </pc:spChg>
        <pc:spChg chg="mod">
          <ac:chgData name="Marco Passarella - Torino Wireless" userId="84b466f1-7ca1-41f6-88cd-56eda1ec0ac7" providerId="ADAL" clId="{0A44EADA-01E0-42B2-8AF7-C143F6EA949C}" dt="2018-07-11T08:10:16.363" v="288" actId="207"/>
          <ac:spMkLst>
            <pc:docMk/>
            <pc:sldMk cId="2656581218" sldId="258"/>
            <ac:spMk id="7" creationId="{00000000-0000-0000-0000-000000000000}"/>
          </ac:spMkLst>
        </pc:spChg>
        <pc:spChg chg="mod">
          <ac:chgData name="Marco Passarella - Torino Wireless" userId="84b466f1-7ca1-41f6-88cd-56eda1ec0ac7" providerId="ADAL" clId="{0A44EADA-01E0-42B2-8AF7-C143F6EA949C}" dt="2018-07-11T08:10:18.874" v="289" actId="207"/>
          <ac:spMkLst>
            <pc:docMk/>
            <pc:sldMk cId="2656581218" sldId="258"/>
            <ac:spMk id="13" creationId="{7B9822CD-0DA1-4AA8-9463-543328BAFFBA}"/>
          </ac:spMkLst>
        </pc:spChg>
        <pc:picChg chg="add">
          <ac:chgData name="Marco Passarella - Torino Wireless" userId="84b466f1-7ca1-41f6-88cd-56eda1ec0ac7" providerId="ADAL" clId="{0A44EADA-01E0-42B2-8AF7-C143F6EA949C}" dt="2018-07-11T08:02:39.950" v="99" actId="113"/>
          <ac:picMkLst>
            <pc:docMk/>
            <pc:sldMk cId="2656581218" sldId="258"/>
            <ac:picMk id="10" creationId="{062EFF07-7CAC-40EE-BFA9-3D5218D2BE92}"/>
          </ac:picMkLst>
        </pc:picChg>
      </pc:sldChg>
      <pc:sldChg chg="addSp modSp">
        <pc:chgData name="Marco Passarella - Torino Wireless" userId="84b466f1-7ca1-41f6-88cd-56eda1ec0ac7" providerId="ADAL" clId="{0A44EADA-01E0-42B2-8AF7-C143F6EA949C}" dt="2018-07-11T08:11:02.539" v="297" actId="207"/>
        <pc:sldMkLst>
          <pc:docMk/>
          <pc:sldMk cId="2853431312" sldId="352"/>
        </pc:sldMkLst>
        <pc:spChg chg="mod">
          <ac:chgData name="Marco Passarella - Torino Wireless" userId="84b466f1-7ca1-41f6-88cd-56eda1ec0ac7" providerId="ADAL" clId="{0A44EADA-01E0-42B2-8AF7-C143F6EA949C}" dt="2018-07-11T08:11:02.539" v="297" actId="207"/>
          <ac:spMkLst>
            <pc:docMk/>
            <pc:sldMk cId="2853431312" sldId="352"/>
            <ac:spMk id="7" creationId="{E104633F-F055-47E7-BD77-B2CB419257CC}"/>
          </ac:spMkLst>
        </pc:spChg>
        <pc:spChg chg="mod">
          <ac:chgData name="Marco Passarella - Torino Wireless" userId="84b466f1-7ca1-41f6-88cd-56eda1ec0ac7" providerId="ADAL" clId="{0A44EADA-01E0-42B2-8AF7-C143F6EA949C}" dt="2018-07-11T08:10:56.596" v="296" actId="207"/>
          <ac:spMkLst>
            <pc:docMk/>
            <pc:sldMk cId="2853431312" sldId="352"/>
            <ac:spMk id="11" creationId="{33D77337-C21B-4133-876F-5F85FA4622BE}"/>
          </ac:spMkLst>
        </pc:spChg>
        <pc:picChg chg="add">
          <ac:chgData name="Marco Passarella - Torino Wireless" userId="84b466f1-7ca1-41f6-88cd-56eda1ec0ac7" providerId="ADAL" clId="{0A44EADA-01E0-42B2-8AF7-C143F6EA949C}" dt="2018-07-11T08:02:42.357" v="100" actId="207"/>
          <ac:picMkLst>
            <pc:docMk/>
            <pc:sldMk cId="2853431312" sldId="352"/>
            <ac:picMk id="8" creationId="{28543EED-8656-4E44-81A4-1F0837CC693D}"/>
          </ac:picMkLst>
        </pc:picChg>
      </pc:sldChg>
      <pc:sldMasterChg chg="modSldLayout">
        <pc:chgData name="Marco Passarella - Torino Wireless" userId="84b466f1-7ca1-41f6-88cd-56eda1ec0ac7" providerId="ADAL" clId="{0A44EADA-01E0-42B2-8AF7-C143F6EA949C}" dt="2018-07-11T08:08:33.195" v="277" actId="207"/>
        <pc:sldMasterMkLst>
          <pc:docMk/>
          <pc:sldMasterMk cId="3779821451" sldId="2147483733"/>
        </pc:sldMasterMkLst>
        <pc:sldLayoutChg chg="addSp delSp modSp">
          <pc:chgData name="Marco Passarella - Torino Wireless" userId="84b466f1-7ca1-41f6-88cd-56eda1ec0ac7" providerId="ADAL" clId="{0A44EADA-01E0-42B2-8AF7-C143F6EA949C}" dt="2018-07-11T08:08:33.195" v="277" actId="207"/>
          <pc:sldLayoutMkLst>
            <pc:docMk/>
            <pc:sldMasterMk cId="3779821451" sldId="2147483733"/>
            <pc:sldLayoutMk cId="3122363538" sldId="2147483739"/>
          </pc:sldLayoutMkLst>
          <pc:spChg chg="add mod">
            <ac:chgData name="Marco Passarella - Torino Wireless" userId="84b466f1-7ca1-41f6-88cd-56eda1ec0ac7" providerId="ADAL" clId="{0A44EADA-01E0-42B2-8AF7-C143F6EA949C}" dt="2018-07-11T08:02:31.996" v="97" actId="1076"/>
            <ac:spMkLst>
              <pc:docMk/>
              <pc:sldMasterMk cId="3779821451" sldId="2147483733"/>
              <pc:sldLayoutMk cId="3122363538" sldId="2147483739"/>
              <ac:spMk id="2" creationId="{E0197250-38D5-4BD6-9673-5765AD8EB593}"/>
            </ac:spMkLst>
          </pc:spChg>
          <pc:spChg chg="add del mod">
            <ac:chgData name="Marco Passarella - Torino Wireless" userId="84b466f1-7ca1-41f6-88cd-56eda1ec0ac7" providerId="ADAL" clId="{0A44EADA-01E0-42B2-8AF7-C143F6EA949C}" dt="2018-07-11T08:08:33.195" v="277" actId="207"/>
            <ac:spMkLst>
              <pc:docMk/>
              <pc:sldMasterMk cId="3779821451" sldId="2147483733"/>
              <pc:sldLayoutMk cId="3122363538" sldId="2147483739"/>
              <ac:spMk id="11" creationId="{C84F5B16-1B25-48F9-A709-AEB75816A248}"/>
            </ac:spMkLst>
          </pc:spChg>
          <pc:picChg chg="add del mod">
            <ac:chgData name="Marco Passarella - Torino Wireless" userId="84b466f1-7ca1-41f6-88cd-56eda1ec0ac7" providerId="ADAL" clId="{0A44EADA-01E0-42B2-8AF7-C143F6EA949C}" dt="2018-07-11T08:02:28.671" v="96" actId="207"/>
            <ac:picMkLst>
              <pc:docMk/>
              <pc:sldMasterMk cId="3779821451" sldId="2147483733"/>
              <pc:sldLayoutMk cId="3122363538" sldId="2147483739"/>
              <ac:picMk id="10" creationId="{BE697BDA-3BCF-4B8B-8574-12CCD2C0AF4F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749E4-D061-4162-84F7-8D8CC9E27F61}" type="datetimeFigureOut">
              <a:rPr lang="it-IT" smtClean="0"/>
              <a:t>23/07/2018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829968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61B39-F17F-420F-8E4B-FD68520AF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3685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573D6-D812-4585-8343-8B76341C0272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84C4E-EC1C-49A3-BEC7-17E62F76678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40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84C4E-EC1C-49A3-BEC7-17E62F76678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929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05099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915566"/>
            <a:ext cx="8640960" cy="3678659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433288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5565"/>
            <a:ext cx="2263080" cy="3678659"/>
          </a:xfrm>
          <a:prstGeom prst="rect">
            <a:avLst/>
          </a:prstGeom>
        </p:spPr>
        <p:txBody>
          <a:bodyPr vert="eaVert"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915565"/>
            <a:ext cx="6225480" cy="3678659"/>
          </a:xfrm>
          <a:prstGeom prst="rect">
            <a:avLst/>
          </a:prstGeo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1825483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u-Latn-CA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D9B75-C9A0-4026-8735-3A5ACE3C30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8577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C4F6-EFEF-40FD-BB7B-774ADD422CEC}" type="datetimeFigureOut">
              <a:rPr lang="it-IT" smtClean="0"/>
              <a:t>23/07/2018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B9ED-B208-4441-9FDB-6A690FEA0502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9702"/>
            <a:ext cx="7380312" cy="2189187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>
              <a:buNone/>
              <a:defRPr lang="it-IT" sz="5000" b="1" kern="1200" dirty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Ringraziamenti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28EF50C5-2FC0-4A73-990A-F1F8EE01F5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6590"/>
            <a:ext cx="6019800" cy="79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78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egnaposto immagine 266"/>
          <p:cNvSpPr>
            <a:spLocks noGrp="1"/>
          </p:cNvSpPr>
          <p:nvPr>
            <p:ph type="pic" sz="quarter" idx="23"/>
          </p:nvPr>
        </p:nvSpPr>
        <p:spPr>
          <a:xfrm>
            <a:off x="2917332" y="2043"/>
            <a:ext cx="6228181" cy="5143481"/>
          </a:xfrm>
          <a:custGeom>
            <a:avLst/>
            <a:gdLst>
              <a:gd name="connsiteX0" fmla="*/ 1437186 w 6228181"/>
              <a:gd name="connsiteY0" fmla="*/ 4714856 h 5143481"/>
              <a:gd name="connsiteX1" fmla="*/ 1872161 w 6228181"/>
              <a:gd name="connsiteY1" fmla="*/ 4714856 h 5143481"/>
              <a:gd name="connsiteX2" fmla="*/ 1437186 w 6228181"/>
              <a:gd name="connsiteY2" fmla="*/ 5143481 h 5143481"/>
              <a:gd name="connsiteX3" fmla="*/ 1437186 w 6228181"/>
              <a:gd name="connsiteY3" fmla="*/ 4286231 h 5143481"/>
              <a:gd name="connsiteX4" fmla="*/ 1872161 w 6228181"/>
              <a:gd name="connsiteY4" fmla="*/ 4286231 h 5143481"/>
              <a:gd name="connsiteX5" fmla="*/ 1437186 w 6228181"/>
              <a:gd name="connsiteY5" fmla="*/ 4714856 h 5143481"/>
              <a:gd name="connsiteX6" fmla="*/ 1000626 w 6228181"/>
              <a:gd name="connsiteY6" fmla="*/ 4286231 h 5143481"/>
              <a:gd name="connsiteX7" fmla="*/ 565649 w 6228181"/>
              <a:gd name="connsiteY7" fmla="*/ 4714856 h 5143481"/>
              <a:gd name="connsiteX8" fmla="*/ 565649 w 6228181"/>
              <a:gd name="connsiteY8" fmla="*/ 4714856 h 5143481"/>
              <a:gd name="connsiteX9" fmla="*/ 1000626 w 6228181"/>
              <a:gd name="connsiteY9" fmla="*/ 4286231 h 5143481"/>
              <a:gd name="connsiteX10" fmla="*/ 1437186 w 6228181"/>
              <a:gd name="connsiteY10" fmla="*/ 4286231 h 5143481"/>
              <a:gd name="connsiteX11" fmla="*/ 1000626 w 6228181"/>
              <a:gd name="connsiteY11" fmla="*/ 4714856 h 5143481"/>
              <a:gd name="connsiteX12" fmla="*/ 1000626 w 6228181"/>
              <a:gd name="connsiteY12" fmla="*/ 3428981 h 5143481"/>
              <a:gd name="connsiteX13" fmla="*/ 1000626 w 6228181"/>
              <a:gd name="connsiteY13" fmla="*/ 3857606 h 5143481"/>
              <a:gd name="connsiteX14" fmla="*/ 565649 w 6228181"/>
              <a:gd name="connsiteY14" fmla="*/ 4286231 h 5143481"/>
              <a:gd name="connsiteX15" fmla="*/ 565649 w 6228181"/>
              <a:gd name="connsiteY15" fmla="*/ 3857606 h 5143481"/>
              <a:gd name="connsiteX16" fmla="*/ 130673 w 6228181"/>
              <a:gd name="connsiteY16" fmla="*/ 3428981 h 5143481"/>
              <a:gd name="connsiteX17" fmla="*/ 0 w 6228181"/>
              <a:gd name="connsiteY17" fmla="*/ 3557748 h 5143481"/>
              <a:gd name="connsiteX18" fmla="*/ 0 w 6228181"/>
              <a:gd name="connsiteY18" fmla="*/ 3557747 h 5143481"/>
              <a:gd name="connsiteX19" fmla="*/ 1000626 w 6228181"/>
              <a:gd name="connsiteY19" fmla="*/ 3000356 h 5143481"/>
              <a:gd name="connsiteX20" fmla="*/ 565649 w 6228181"/>
              <a:gd name="connsiteY20" fmla="*/ 3428981 h 5143481"/>
              <a:gd name="connsiteX21" fmla="*/ 565649 w 6228181"/>
              <a:gd name="connsiteY21" fmla="*/ 3428981 h 5143481"/>
              <a:gd name="connsiteX22" fmla="*/ 130673 w 6228181"/>
              <a:gd name="connsiteY22" fmla="*/ 3000356 h 5143481"/>
              <a:gd name="connsiteX23" fmla="*/ 0 w 6228181"/>
              <a:gd name="connsiteY23" fmla="*/ 3129123 h 5143481"/>
              <a:gd name="connsiteX24" fmla="*/ 0 w 6228181"/>
              <a:gd name="connsiteY24" fmla="*/ 3129122 h 5143481"/>
              <a:gd name="connsiteX25" fmla="*/ 1000626 w 6228181"/>
              <a:gd name="connsiteY25" fmla="*/ 2571731 h 5143481"/>
              <a:gd name="connsiteX26" fmla="*/ 1437186 w 6228181"/>
              <a:gd name="connsiteY26" fmla="*/ 2571731 h 5143481"/>
              <a:gd name="connsiteX27" fmla="*/ 1000626 w 6228181"/>
              <a:gd name="connsiteY27" fmla="*/ 3000356 h 5143481"/>
              <a:gd name="connsiteX28" fmla="*/ 1000626 w 6228181"/>
              <a:gd name="connsiteY28" fmla="*/ 2571731 h 5143481"/>
              <a:gd name="connsiteX29" fmla="*/ 565649 w 6228181"/>
              <a:gd name="connsiteY29" fmla="*/ 1714505 h 5143481"/>
              <a:gd name="connsiteX30" fmla="*/ 565649 w 6228181"/>
              <a:gd name="connsiteY30" fmla="*/ 2143106 h 5143481"/>
              <a:gd name="connsiteX31" fmla="*/ 130673 w 6228181"/>
              <a:gd name="connsiteY31" fmla="*/ 2143106 h 5143481"/>
              <a:gd name="connsiteX32" fmla="*/ 1000626 w 6228181"/>
              <a:gd name="connsiteY32" fmla="*/ 1714500 h 5143481"/>
              <a:gd name="connsiteX33" fmla="*/ 1437186 w 6228181"/>
              <a:gd name="connsiteY33" fmla="*/ 1714500 h 5143481"/>
              <a:gd name="connsiteX34" fmla="*/ 1437186 w 6228181"/>
              <a:gd name="connsiteY34" fmla="*/ 1714503 h 5143481"/>
              <a:gd name="connsiteX35" fmla="*/ 1000626 w 6228181"/>
              <a:gd name="connsiteY35" fmla="*/ 1714503 h 5143481"/>
              <a:gd name="connsiteX36" fmla="*/ 565631 w 6228181"/>
              <a:gd name="connsiteY36" fmla="*/ 1285872 h 5143481"/>
              <a:gd name="connsiteX37" fmla="*/ 565649 w 6228181"/>
              <a:gd name="connsiteY37" fmla="*/ 1285872 h 5143481"/>
              <a:gd name="connsiteX38" fmla="*/ 130673 w 6228181"/>
              <a:gd name="connsiteY38" fmla="*/ 1714497 h 5143481"/>
              <a:gd name="connsiteX39" fmla="*/ 565649 w 6228181"/>
              <a:gd name="connsiteY39" fmla="*/ 1714497 h 5143481"/>
              <a:gd name="connsiteX40" fmla="*/ 1000626 w 6228181"/>
              <a:gd name="connsiteY40" fmla="*/ 1714497 h 5143481"/>
              <a:gd name="connsiteX41" fmla="*/ 1000626 w 6228181"/>
              <a:gd name="connsiteY41" fmla="*/ 1714478 h 5143481"/>
              <a:gd name="connsiteX42" fmla="*/ 1437167 w 6228181"/>
              <a:gd name="connsiteY42" fmla="*/ 1285875 h 5143481"/>
              <a:gd name="connsiteX43" fmla="*/ 1437183 w 6228181"/>
              <a:gd name="connsiteY43" fmla="*/ 1285875 h 5143481"/>
              <a:gd name="connsiteX44" fmla="*/ 1000626 w 6228181"/>
              <a:gd name="connsiteY44" fmla="*/ 1714500 h 5143481"/>
              <a:gd name="connsiteX45" fmla="*/ 565649 w 6228181"/>
              <a:gd name="connsiteY45" fmla="*/ 1714500 h 5143481"/>
              <a:gd name="connsiteX46" fmla="*/ 565649 w 6228181"/>
              <a:gd name="connsiteY46" fmla="*/ 1714503 h 5143481"/>
              <a:gd name="connsiteX47" fmla="*/ 130673 w 6228181"/>
              <a:gd name="connsiteY47" fmla="*/ 1714503 h 5143481"/>
              <a:gd name="connsiteX48" fmla="*/ 130673 w 6228181"/>
              <a:gd name="connsiteY48" fmla="*/ 2143106 h 5143481"/>
              <a:gd name="connsiteX49" fmla="*/ 130673 w 6228181"/>
              <a:gd name="connsiteY49" fmla="*/ 2571731 h 5143481"/>
              <a:gd name="connsiteX50" fmla="*/ 130673 w 6228181"/>
              <a:gd name="connsiteY50" fmla="*/ 3000356 h 5143481"/>
              <a:gd name="connsiteX51" fmla="*/ 130673 w 6228181"/>
              <a:gd name="connsiteY51" fmla="*/ 3428981 h 5143481"/>
              <a:gd name="connsiteX52" fmla="*/ 130673 w 6228181"/>
              <a:gd name="connsiteY52" fmla="*/ 3857606 h 5143481"/>
              <a:gd name="connsiteX53" fmla="*/ 130673 w 6228181"/>
              <a:gd name="connsiteY53" fmla="*/ 4286231 h 5143481"/>
              <a:gd name="connsiteX54" fmla="*/ 130673 w 6228181"/>
              <a:gd name="connsiteY54" fmla="*/ 4714856 h 5143481"/>
              <a:gd name="connsiteX55" fmla="*/ 130673 w 6228181"/>
              <a:gd name="connsiteY55" fmla="*/ 5143481 h 5143481"/>
              <a:gd name="connsiteX56" fmla="*/ 130673 w 6228181"/>
              <a:gd name="connsiteY56" fmla="*/ 5143481 h 5143481"/>
              <a:gd name="connsiteX57" fmla="*/ 130673 w 6228181"/>
              <a:gd name="connsiteY57" fmla="*/ 4714856 h 5143481"/>
              <a:gd name="connsiteX58" fmla="*/ 130673 w 6228181"/>
              <a:gd name="connsiteY58" fmla="*/ 4286231 h 5143481"/>
              <a:gd name="connsiteX59" fmla="*/ 130673 w 6228181"/>
              <a:gd name="connsiteY59" fmla="*/ 3857606 h 5143481"/>
              <a:gd name="connsiteX60" fmla="*/ 130673 w 6228181"/>
              <a:gd name="connsiteY60" fmla="*/ 3428981 h 5143481"/>
              <a:gd name="connsiteX61" fmla="*/ 130673 w 6228181"/>
              <a:gd name="connsiteY61" fmla="*/ 3000356 h 5143481"/>
              <a:gd name="connsiteX62" fmla="*/ 130673 w 6228181"/>
              <a:gd name="connsiteY62" fmla="*/ 2571731 h 5143481"/>
              <a:gd name="connsiteX63" fmla="*/ 130673 w 6228181"/>
              <a:gd name="connsiteY63" fmla="*/ 2143106 h 5143481"/>
              <a:gd name="connsiteX64" fmla="*/ 130673 w 6228181"/>
              <a:gd name="connsiteY64" fmla="*/ 1714505 h 5143481"/>
              <a:gd name="connsiteX65" fmla="*/ 0 w 6228181"/>
              <a:gd name="connsiteY65" fmla="*/ 1843271 h 5143481"/>
              <a:gd name="connsiteX66" fmla="*/ 0 w 6228181"/>
              <a:gd name="connsiteY66" fmla="*/ 1843265 h 5143481"/>
              <a:gd name="connsiteX67" fmla="*/ 130673 w 6228181"/>
              <a:gd name="connsiteY67" fmla="*/ 1714497 h 5143481"/>
              <a:gd name="connsiteX68" fmla="*/ 0 w 6228181"/>
              <a:gd name="connsiteY68" fmla="*/ 1714497 h 5143481"/>
              <a:gd name="connsiteX69" fmla="*/ 0 w 6228181"/>
              <a:gd name="connsiteY69" fmla="*/ 1714493 h 5143481"/>
              <a:gd name="connsiteX70" fmla="*/ 130673 w 6228181"/>
              <a:gd name="connsiteY70" fmla="*/ 1714493 h 5143481"/>
              <a:gd name="connsiteX71" fmla="*/ 130673 w 6228181"/>
              <a:gd name="connsiteY71" fmla="*/ 1714480 h 5143481"/>
              <a:gd name="connsiteX72" fmla="*/ 130684 w 6228181"/>
              <a:gd name="connsiteY72" fmla="*/ 857240 h 5143481"/>
              <a:gd name="connsiteX73" fmla="*/ 565649 w 6228181"/>
              <a:gd name="connsiteY73" fmla="*/ 857240 h 5143481"/>
              <a:gd name="connsiteX74" fmla="*/ 565649 w 6228181"/>
              <a:gd name="connsiteY74" fmla="*/ 857244 h 5143481"/>
              <a:gd name="connsiteX75" fmla="*/ 1000626 w 6228181"/>
              <a:gd name="connsiteY75" fmla="*/ 857244 h 5143481"/>
              <a:gd name="connsiteX76" fmla="*/ 1000626 w 6228181"/>
              <a:gd name="connsiteY76" fmla="*/ 857244 h 5143481"/>
              <a:gd name="connsiteX77" fmla="*/ 565649 w 6228181"/>
              <a:gd name="connsiteY77" fmla="*/ 857244 h 5143481"/>
              <a:gd name="connsiteX78" fmla="*/ 130676 w 6228181"/>
              <a:gd name="connsiteY78" fmla="*/ 857244 h 5143481"/>
              <a:gd name="connsiteX79" fmla="*/ 130673 w 6228181"/>
              <a:gd name="connsiteY79" fmla="*/ 428618 h 5143481"/>
              <a:gd name="connsiteX80" fmla="*/ 0 w 6228181"/>
              <a:gd name="connsiteY80" fmla="*/ 557382 h 5143481"/>
              <a:gd name="connsiteX81" fmla="*/ 0 w 6228181"/>
              <a:gd name="connsiteY81" fmla="*/ 557382 h 5143481"/>
              <a:gd name="connsiteX82" fmla="*/ 2307136 w 6228181"/>
              <a:gd name="connsiteY82" fmla="*/ 0 h 5143481"/>
              <a:gd name="connsiteX83" fmla="*/ 2743700 w 6228181"/>
              <a:gd name="connsiteY83" fmla="*/ 0 h 5143481"/>
              <a:gd name="connsiteX84" fmla="*/ 2743700 w 6228181"/>
              <a:gd name="connsiteY84" fmla="*/ 428623 h 5143481"/>
              <a:gd name="connsiteX85" fmla="*/ 3178674 w 6228181"/>
              <a:gd name="connsiteY85" fmla="*/ 0 h 5143481"/>
              <a:gd name="connsiteX86" fmla="*/ 6228181 w 6228181"/>
              <a:gd name="connsiteY86" fmla="*/ 0 h 5143481"/>
              <a:gd name="connsiteX87" fmla="*/ 6228181 w 6228181"/>
              <a:gd name="connsiteY87" fmla="*/ 5143481 h 5143481"/>
              <a:gd name="connsiteX88" fmla="*/ 2743700 w 6228181"/>
              <a:gd name="connsiteY88" fmla="*/ 5143481 h 5143481"/>
              <a:gd name="connsiteX89" fmla="*/ 2307137 w 6228181"/>
              <a:gd name="connsiteY89" fmla="*/ 4714856 h 5143481"/>
              <a:gd name="connsiteX90" fmla="*/ 2307137 w 6228181"/>
              <a:gd name="connsiteY90" fmla="*/ 5143481 h 5143481"/>
              <a:gd name="connsiteX91" fmla="*/ 1872161 w 6228181"/>
              <a:gd name="connsiteY91" fmla="*/ 5143481 h 5143481"/>
              <a:gd name="connsiteX92" fmla="*/ 2307136 w 6228181"/>
              <a:gd name="connsiteY92" fmla="*/ 4714856 h 5143481"/>
              <a:gd name="connsiteX93" fmla="*/ 1872161 w 6228181"/>
              <a:gd name="connsiteY93" fmla="*/ 4714856 h 5143481"/>
              <a:gd name="connsiteX94" fmla="*/ 2307136 w 6228181"/>
              <a:gd name="connsiteY94" fmla="*/ 4286231 h 5143481"/>
              <a:gd name="connsiteX95" fmla="*/ 1872161 w 6228181"/>
              <a:gd name="connsiteY95" fmla="*/ 4286231 h 5143481"/>
              <a:gd name="connsiteX96" fmla="*/ 1872161 w 6228181"/>
              <a:gd name="connsiteY96" fmla="*/ 3857606 h 5143481"/>
              <a:gd name="connsiteX97" fmla="*/ 1437186 w 6228181"/>
              <a:gd name="connsiteY97" fmla="*/ 3857606 h 5143481"/>
              <a:gd name="connsiteX98" fmla="*/ 1872161 w 6228181"/>
              <a:gd name="connsiteY98" fmla="*/ 3428981 h 5143481"/>
              <a:gd name="connsiteX99" fmla="*/ 1437186 w 6228181"/>
              <a:gd name="connsiteY99" fmla="*/ 3428981 h 5143481"/>
              <a:gd name="connsiteX100" fmla="*/ 1437186 w 6228181"/>
              <a:gd name="connsiteY100" fmla="*/ 3000356 h 5143481"/>
              <a:gd name="connsiteX101" fmla="*/ 1872161 w 6228181"/>
              <a:gd name="connsiteY101" fmla="*/ 2571731 h 5143481"/>
              <a:gd name="connsiteX102" fmla="*/ 1437186 w 6228181"/>
              <a:gd name="connsiteY102" fmla="*/ 2571731 h 5143481"/>
              <a:gd name="connsiteX103" fmla="*/ 1872161 w 6228181"/>
              <a:gd name="connsiteY103" fmla="*/ 2143106 h 5143481"/>
              <a:gd name="connsiteX104" fmla="*/ 1437186 w 6228181"/>
              <a:gd name="connsiteY104" fmla="*/ 2143106 h 5143481"/>
              <a:gd name="connsiteX105" fmla="*/ 1437186 w 6228181"/>
              <a:gd name="connsiteY105" fmla="*/ 1714503 h 5143481"/>
              <a:gd name="connsiteX106" fmla="*/ 1872158 w 6228181"/>
              <a:gd name="connsiteY106" fmla="*/ 1285875 h 5143481"/>
              <a:gd name="connsiteX107" fmla="*/ 1872161 w 6228181"/>
              <a:gd name="connsiteY107" fmla="*/ 1285875 h 5143481"/>
              <a:gd name="connsiteX108" fmla="*/ 1872161 w 6228181"/>
              <a:gd name="connsiteY108" fmla="*/ 1285873 h 5143481"/>
              <a:gd name="connsiteX109" fmla="*/ 1872161 w 6228181"/>
              <a:gd name="connsiteY109" fmla="*/ 857248 h 5143481"/>
              <a:gd name="connsiteX110" fmla="*/ 2307136 w 6228181"/>
              <a:gd name="connsiteY110" fmla="*/ 857248 h 5143481"/>
              <a:gd name="connsiteX111" fmla="*/ 2307136 w 6228181"/>
              <a:gd name="connsiteY111" fmla="*/ 428623 h 5143481"/>
              <a:gd name="connsiteX112" fmla="*/ 1872161 w 6228181"/>
              <a:gd name="connsiteY112" fmla="*/ 857248 h 5143481"/>
              <a:gd name="connsiteX113" fmla="*/ 1437189 w 6228181"/>
              <a:gd name="connsiteY113" fmla="*/ 1285873 h 5143481"/>
              <a:gd name="connsiteX114" fmla="*/ 1437186 w 6228181"/>
              <a:gd name="connsiteY114" fmla="*/ 1285873 h 5143481"/>
              <a:gd name="connsiteX115" fmla="*/ 1437186 w 6228181"/>
              <a:gd name="connsiteY115" fmla="*/ 1285871 h 5143481"/>
              <a:gd name="connsiteX116" fmla="*/ 1437186 w 6228181"/>
              <a:gd name="connsiteY116" fmla="*/ 1285856 h 5143481"/>
              <a:gd name="connsiteX117" fmla="*/ 1437186 w 6228181"/>
              <a:gd name="connsiteY117" fmla="*/ 857246 h 5143481"/>
              <a:gd name="connsiteX118" fmla="*/ 1000626 w 6228181"/>
              <a:gd name="connsiteY118" fmla="*/ 857246 h 5143481"/>
              <a:gd name="connsiteX119" fmla="*/ 565660 w 6228181"/>
              <a:gd name="connsiteY119" fmla="*/ 1285868 h 5143481"/>
              <a:gd name="connsiteX120" fmla="*/ 565652 w 6228181"/>
              <a:gd name="connsiteY120" fmla="*/ 1285868 h 5143481"/>
              <a:gd name="connsiteX121" fmla="*/ 1000626 w 6228181"/>
              <a:gd name="connsiteY121" fmla="*/ 857244 h 5143481"/>
              <a:gd name="connsiteX122" fmla="*/ 1000626 w 6228181"/>
              <a:gd name="connsiteY122" fmla="*/ 857246 h 5143481"/>
              <a:gd name="connsiteX123" fmla="*/ 1437186 w 6228181"/>
              <a:gd name="connsiteY123" fmla="*/ 428622 h 5143481"/>
              <a:gd name="connsiteX124" fmla="*/ 1437186 w 6228181"/>
              <a:gd name="connsiteY124" fmla="*/ 428623 h 5143481"/>
              <a:gd name="connsiteX125" fmla="*/ 1437186 w 6228181"/>
              <a:gd name="connsiteY125" fmla="*/ 857245 h 5143481"/>
              <a:gd name="connsiteX126" fmla="*/ 1872159 w 6228181"/>
              <a:gd name="connsiteY126" fmla="*/ 428623 h 5143481"/>
              <a:gd name="connsiteX127" fmla="*/ 1872161 w 6228181"/>
              <a:gd name="connsiteY127" fmla="*/ 428623 h 5143481"/>
              <a:gd name="connsiteX128" fmla="*/ 1872161 w 6228181"/>
              <a:gd name="connsiteY128" fmla="*/ 428623 h 5143481"/>
              <a:gd name="connsiteX129" fmla="*/ 1437186 w 6228181"/>
              <a:gd name="connsiteY129" fmla="*/ 0 h 5143481"/>
              <a:gd name="connsiteX130" fmla="*/ 1872161 w 6228181"/>
              <a:gd name="connsiteY130" fmla="*/ 0 h 5143481"/>
              <a:gd name="connsiteX131" fmla="*/ 1437189 w 6228181"/>
              <a:gd name="connsiteY131" fmla="*/ 428621 h 5143481"/>
              <a:gd name="connsiteX132" fmla="*/ 1437186 w 6228181"/>
              <a:gd name="connsiteY132" fmla="*/ 428621 h 5143481"/>
              <a:gd name="connsiteX133" fmla="*/ 1437186 w 6228181"/>
              <a:gd name="connsiteY133" fmla="*/ 428622 h 5143481"/>
              <a:gd name="connsiteX134" fmla="*/ 1000626 w 6228181"/>
              <a:gd name="connsiteY134" fmla="*/ 428622 h 5143481"/>
              <a:gd name="connsiteX135" fmla="*/ 1000626 w 6228181"/>
              <a:gd name="connsiteY135" fmla="*/ 428622 h 5143481"/>
              <a:gd name="connsiteX136" fmla="*/ 1000626 w 6228181"/>
              <a:gd name="connsiteY136" fmla="*/ 428620 h 5143481"/>
              <a:gd name="connsiteX137" fmla="*/ 1437186 w 6228181"/>
              <a:gd name="connsiteY137" fmla="*/ 428620 h 5143481"/>
              <a:gd name="connsiteX138" fmla="*/ 1000616 w 6228181"/>
              <a:gd name="connsiteY138" fmla="*/ 0 h 5143481"/>
              <a:gd name="connsiteX139" fmla="*/ 1000626 w 6228181"/>
              <a:gd name="connsiteY139" fmla="*/ 0 h 5143481"/>
              <a:gd name="connsiteX140" fmla="*/ 565652 w 6228181"/>
              <a:gd name="connsiteY140" fmla="*/ 428620 h 5143481"/>
              <a:gd name="connsiteX141" fmla="*/ 565649 w 6228181"/>
              <a:gd name="connsiteY141" fmla="*/ 428620 h 5143481"/>
              <a:gd name="connsiteX142" fmla="*/ 565649 w 6228181"/>
              <a:gd name="connsiteY142" fmla="*/ 428617 h 5143481"/>
              <a:gd name="connsiteX143" fmla="*/ 130673 w 6228181"/>
              <a:gd name="connsiteY143" fmla="*/ 0 h 5143481"/>
              <a:gd name="connsiteX144" fmla="*/ 130673 w 6228181"/>
              <a:gd name="connsiteY144" fmla="*/ 0 h 5143481"/>
              <a:gd name="connsiteX145" fmla="*/ 130673 w 6228181"/>
              <a:gd name="connsiteY145" fmla="*/ 428615 h 5143481"/>
              <a:gd name="connsiteX146" fmla="*/ 565639 w 6228181"/>
              <a:gd name="connsiteY146" fmla="*/ 0 h 5143481"/>
              <a:gd name="connsiteX147" fmla="*/ 130673 w 6228181"/>
              <a:gd name="connsiteY147" fmla="*/ 428615 h 5143481"/>
              <a:gd name="connsiteX148" fmla="*/ 565649 w 6228181"/>
              <a:gd name="connsiteY148" fmla="*/ 428615 h 5143481"/>
              <a:gd name="connsiteX149" fmla="*/ 565649 w 6228181"/>
              <a:gd name="connsiteY149" fmla="*/ 428615 h 5143481"/>
              <a:gd name="connsiteX150" fmla="*/ 565642 w 6228181"/>
              <a:gd name="connsiteY150" fmla="*/ 428622 h 5143481"/>
              <a:gd name="connsiteX151" fmla="*/ 130673 w 6228181"/>
              <a:gd name="connsiteY151" fmla="*/ 428622 h 5143481"/>
              <a:gd name="connsiteX152" fmla="*/ 130673 w 6228181"/>
              <a:gd name="connsiteY152" fmla="*/ 857240 h 5143481"/>
              <a:gd name="connsiteX153" fmla="*/ 130673 w 6228181"/>
              <a:gd name="connsiteY153" fmla="*/ 857244 h 5143481"/>
              <a:gd name="connsiteX154" fmla="*/ 130673 w 6228181"/>
              <a:gd name="connsiteY154" fmla="*/ 857246 h 5143481"/>
              <a:gd name="connsiteX155" fmla="*/ 130673 w 6228181"/>
              <a:gd name="connsiteY155" fmla="*/ 1285856 h 5143481"/>
              <a:gd name="connsiteX156" fmla="*/ 130673 w 6228181"/>
              <a:gd name="connsiteY156" fmla="*/ 1285856 h 5143481"/>
              <a:gd name="connsiteX157" fmla="*/ 130673 w 6228181"/>
              <a:gd name="connsiteY157" fmla="*/ 857246 h 5143481"/>
              <a:gd name="connsiteX158" fmla="*/ 0 w 6228181"/>
              <a:gd name="connsiteY158" fmla="*/ 986012 h 5143481"/>
              <a:gd name="connsiteX159" fmla="*/ 0 w 6228181"/>
              <a:gd name="connsiteY159" fmla="*/ 986008 h 5143481"/>
              <a:gd name="connsiteX160" fmla="*/ 130673 w 6228181"/>
              <a:gd name="connsiteY160" fmla="*/ 857242 h 5143481"/>
              <a:gd name="connsiteX161" fmla="*/ 0 w 6228181"/>
              <a:gd name="connsiteY161" fmla="*/ 857242 h 5143481"/>
              <a:gd name="connsiteX162" fmla="*/ 0 w 6228181"/>
              <a:gd name="connsiteY162" fmla="*/ 857240 h 5143481"/>
              <a:gd name="connsiteX163" fmla="*/ 130673 w 6228181"/>
              <a:gd name="connsiteY163" fmla="*/ 857240 h 5143481"/>
              <a:gd name="connsiteX164" fmla="*/ 130673 w 6228181"/>
              <a:gd name="connsiteY164" fmla="*/ 428618 h 5143481"/>
              <a:gd name="connsiteX165" fmla="*/ 130673 w 6228181"/>
              <a:gd name="connsiteY165" fmla="*/ 428615 h 5143481"/>
              <a:gd name="connsiteX166" fmla="*/ 130666 w 6228181"/>
              <a:gd name="connsiteY166" fmla="*/ 0 h 5143481"/>
              <a:gd name="connsiteX167" fmla="*/ 0 w 6228181"/>
              <a:gd name="connsiteY167" fmla="*/ 128760 h 5143481"/>
              <a:gd name="connsiteX168" fmla="*/ 0 w 6228181"/>
              <a:gd name="connsiteY168" fmla="*/ 128760 h 514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228181" h="5143481">
                <a:moveTo>
                  <a:pt x="1437186" y="4714856"/>
                </a:moveTo>
                <a:lnTo>
                  <a:pt x="1872161" y="4714856"/>
                </a:lnTo>
                <a:lnTo>
                  <a:pt x="1437186" y="5143481"/>
                </a:lnTo>
                <a:close/>
                <a:moveTo>
                  <a:pt x="1437186" y="4286231"/>
                </a:moveTo>
                <a:lnTo>
                  <a:pt x="1872161" y="4286231"/>
                </a:lnTo>
                <a:lnTo>
                  <a:pt x="1437186" y="4714856"/>
                </a:lnTo>
                <a:close/>
                <a:moveTo>
                  <a:pt x="1000626" y="4286231"/>
                </a:moveTo>
                <a:lnTo>
                  <a:pt x="565649" y="4714856"/>
                </a:lnTo>
                <a:lnTo>
                  <a:pt x="565649" y="4714856"/>
                </a:lnTo>
                <a:close/>
                <a:moveTo>
                  <a:pt x="1000626" y="4286231"/>
                </a:moveTo>
                <a:lnTo>
                  <a:pt x="1437186" y="4286231"/>
                </a:lnTo>
                <a:lnTo>
                  <a:pt x="1000626" y="4714856"/>
                </a:lnTo>
                <a:close/>
                <a:moveTo>
                  <a:pt x="1000626" y="3428981"/>
                </a:moveTo>
                <a:lnTo>
                  <a:pt x="1000626" y="3857606"/>
                </a:lnTo>
                <a:lnTo>
                  <a:pt x="565649" y="4286231"/>
                </a:lnTo>
                <a:lnTo>
                  <a:pt x="565649" y="3857606"/>
                </a:lnTo>
                <a:close/>
                <a:moveTo>
                  <a:pt x="130673" y="3428981"/>
                </a:moveTo>
                <a:lnTo>
                  <a:pt x="0" y="3557748"/>
                </a:lnTo>
                <a:lnTo>
                  <a:pt x="0" y="3557747"/>
                </a:lnTo>
                <a:close/>
                <a:moveTo>
                  <a:pt x="1000626" y="3000356"/>
                </a:moveTo>
                <a:lnTo>
                  <a:pt x="565649" y="3428981"/>
                </a:lnTo>
                <a:lnTo>
                  <a:pt x="565649" y="3428981"/>
                </a:lnTo>
                <a:close/>
                <a:moveTo>
                  <a:pt x="130673" y="3000356"/>
                </a:moveTo>
                <a:lnTo>
                  <a:pt x="0" y="3129123"/>
                </a:lnTo>
                <a:lnTo>
                  <a:pt x="0" y="3129122"/>
                </a:lnTo>
                <a:close/>
                <a:moveTo>
                  <a:pt x="1000626" y="2571731"/>
                </a:moveTo>
                <a:lnTo>
                  <a:pt x="1437186" y="2571731"/>
                </a:lnTo>
                <a:lnTo>
                  <a:pt x="1000626" y="3000356"/>
                </a:lnTo>
                <a:lnTo>
                  <a:pt x="1000626" y="2571731"/>
                </a:lnTo>
                <a:close/>
                <a:moveTo>
                  <a:pt x="565649" y="1714505"/>
                </a:moveTo>
                <a:lnTo>
                  <a:pt x="565649" y="2143106"/>
                </a:lnTo>
                <a:lnTo>
                  <a:pt x="130673" y="2143106"/>
                </a:lnTo>
                <a:close/>
                <a:moveTo>
                  <a:pt x="1000626" y="1714500"/>
                </a:moveTo>
                <a:lnTo>
                  <a:pt x="1437186" y="1714500"/>
                </a:lnTo>
                <a:lnTo>
                  <a:pt x="1437186" y="1714503"/>
                </a:lnTo>
                <a:lnTo>
                  <a:pt x="1000626" y="1714503"/>
                </a:lnTo>
                <a:close/>
                <a:moveTo>
                  <a:pt x="565631" y="1285872"/>
                </a:moveTo>
                <a:lnTo>
                  <a:pt x="565649" y="1285872"/>
                </a:lnTo>
                <a:lnTo>
                  <a:pt x="130673" y="1714497"/>
                </a:lnTo>
                <a:lnTo>
                  <a:pt x="565649" y="1714497"/>
                </a:lnTo>
                <a:lnTo>
                  <a:pt x="1000626" y="1714497"/>
                </a:lnTo>
                <a:lnTo>
                  <a:pt x="1000626" y="1714478"/>
                </a:lnTo>
                <a:lnTo>
                  <a:pt x="1437167" y="1285875"/>
                </a:lnTo>
                <a:lnTo>
                  <a:pt x="1437183" y="1285875"/>
                </a:lnTo>
                <a:lnTo>
                  <a:pt x="1000626" y="1714500"/>
                </a:lnTo>
                <a:lnTo>
                  <a:pt x="565649" y="1714500"/>
                </a:lnTo>
                <a:lnTo>
                  <a:pt x="565649" y="1714503"/>
                </a:lnTo>
                <a:lnTo>
                  <a:pt x="130673" y="1714503"/>
                </a:lnTo>
                <a:lnTo>
                  <a:pt x="130673" y="2143106"/>
                </a:lnTo>
                <a:lnTo>
                  <a:pt x="130673" y="2571731"/>
                </a:lnTo>
                <a:lnTo>
                  <a:pt x="130673" y="3000356"/>
                </a:lnTo>
                <a:lnTo>
                  <a:pt x="130673" y="3428981"/>
                </a:lnTo>
                <a:lnTo>
                  <a:pt x="130673" y="3857606"/>
                </a:lnTo>
                <a:lnTo>
                  <a:pt x="130673" y="4286231"/>
                </a:lnTo>
                <a:lnTo>
                  <a:pt x="130673" y="4714856"/>
                </a:lnTo>
                <a:lnTo>
                  <a:pt x="130673" y="5143481"/>
                </a:lnTo>
                <a:lnTo>
                  <a:pt x="130673" y="5143481"/>
                </a:lnTo>
                <a:lnTo>
                  <a:pt x="130673" y="4714856"/>
                </a:lnTo>
                <a:lnTo>
                  <a:pt x="130673" y="4286231"/>
                </a:lnTo>
                <a:lnTo>
                  <a:pt x="130673" y="3857606"/>
                </a:lnTo>
                <a:lnTo>
                  <a:pt x="130673" y="3428981"/>
                </a:lnTo>
                <a:lnTo>
                  <a:pt x="130673" y="3000356"/>
                </a:lnTo>
                <a:lnTo>
                  <a:pt x="130673" y="2571731"/>
                </a:lnTo>
                <a:lnTo>
                  <a:pt x="130673" y="2143106"/>
                </a:lnTo>
                <a:lnTo>
                  <a:pt x="130673" y="1714505"/>
                </a:lnTo>
                <a:lnTo>
                  <a:pt x="0" y="1843271"/>
                </a:lnTo>
                <a:lnTo>
                  <a:pt x="0" y="1843265"/>
                </a:lnTo>
                <a:lnTo>
                  <a:pt x="130673" y="1714497"/>
                </a:lnTo>
                <a:lnTo>
                  <a:pt x="0" y="1714497"/>
                </a:lnTo>
                <a:lnTo>
                  <a:pt x="0" y="1714493"/>
                </a:lnTo>
                <a:lnTo>
                  <a:pt x="130673" y="1714493"/>
                </a:lnTo>
                <a:lnTo>
                  <a:pt x="130673" y="1714480"/>
                </a:lnTo>
                <a:close/>
                <a:moveTo>
                  <a:pt x="130684" y="857240"/>
                </a:moveTo>
                <a:lnTo>
                  <a:pt x="565649" y="857240"/>
                </a:lnTo>
                <a:lnTo>
                  <a:pt x="565649" y="857244"/>
                </a:lnTo>
                <a:lnTo>
                  <a:pt x="1000626" y="857244"/>
                </a:lnTo>
                <a:lnTo>
                  <a:pt x="1000626" y="857244"/>
                </a:lnTo>
                <a:lnTo>
                  <a:pt x="565649" y="857244"/>
                </a:lnTo>
                <a:lnTo>
                  <a:pt x="130676" y="857244"/>
                </a:lnTo>
                <a:close/>
                <a:moveTo>
                  <a:pt x="130673" y="428618"/>
                </a:moveTo>
                <a:lnTo>
                  <a:pt x="0" y="557382"/>
                </a:lnTo>
                <a:lnTo>
                  <a:pt x="0" y="557382"/>
                </a:lnTo>
                <a:close/>
                <a:moveTo>
                  <a:pt x="2307136" y="0"/>
                </a:moveTo>
                <a:lnTo>
                  <a:pt x="2743700" y="0"/>
                </a:lnTo>
                <a:lnTo>
                  <a:pt x="2743700" y="428623"/>
                </a:lnTo>
                <a:lnTo>
                  <a:pt x="3178674" y="0"/>
                </a:lnTo>
                <a:lnTo>
                  <a:pt x="6228181" y="0"/>
                </a:lnTo>
                <a:lnTo>
                  <a:pt x="6228181" y="5143481"/>
                </a:lnTo>
                <a:lnTo>
                  <a:pt x="2743700" y="5143481"/>
                </a:lnTo>
                <a:lnTo>
                  <a:pt x="2307137" y="4714856"/>
                </a:lnTo>
                <a:lnTo>
                  <a:pt x="2307137" y="5143481"/>
                </a:lnTo>
                <a:lnTo>
                  <a:pt x="1872161" y="5143481"/>
                </a:lnTo>
                <a:lnTo>
                  <a:pt x="2307136" y="4714856"/>
                </a:lnTo>
                <a:lnTo>
                  <a:pt x="1872161" y="4714856"/>
                </a:lnTo>
                <a:lnTo>
                  <a:pt x="2307136" y="4286231"/>
                </a:lnTo>
                <a:lnTo>
                  <a:pt x="1872161" y="4286231"/>
                </a:lnTo>
                <a:lnTo>
                  <a:pt x="1872161" y="3857606"/>
                </a:lnTo>
                <a:lnTo>
                  <a:pt x="1437186" y="3857606"/>
                </a:lnTo>
                <a:lnTo>
                  <a:pt x="1872161" y="3428981"/>
                </a:lnTo>
                <a:lnTo>
                  <a:pt x="1437186" y="3428981"/>
                </a:lnTo>
                <a:lnTo>
                  <a:pt x="1437186" y="3000356"/>
                </a:lnTo>
                <a:lnTo>
                  <a:pt x="1872161" y="2571731"/>
                </a:lnTo>
                <a:lnTo>
                  <a:pt x="1437186" y="2571731"/>
                </a:lnTo>
                <a:lnTo>
                  <a:pt x="1872161" y="2143106"/>
                </a:lnTo>
                <a:lnTo>
                  <a:pt x="1437186" y="2143106"/>
                </a:lnTo>
                <a:lnTo>
                  <a:pt x="1437186" y="1714503"/>
                </a:lnTo>
                <a:lnTo>
                  <a:pt x="1872158" y="1285875"/>
                </a:lnTo>
                <a:lnTo>
                  <a:pt x="1872161" y="1285875"/>
                </a:lnTo>
                <a:lnTo>
                  <a:pt x="1872161" y="1285873"/>
                </a:lnTo>
                <a:lnTo>
                  <a:pt x="1872161" y="857248"/>
                </a:lnTo>
                <a:lnTo>
                  <a:pt x="2307136" y="857248"/>
                </a:lnTo>
                <a:lnTo>
                  <a:pt x="2307136" y="428623"/>
                </a:lnTo>
                <a:lnTo>
                  <a:pt x="1872161" y="857248"/>
                </a:lnTo>
                <a:lnTo>
                  <a:pt x="1437189" y="1285873"/>
                </a:lnTo>
                <a:lnTo>
                  <a:pt x="1437186" y="1285873"/>
                </a:lnTo>
                <a:lnTo>
                  <a:pt x="1437186" y="1285871"/>
                </a:lnTo>
                <a:lnTo>
                  <a:pt x="1437186" y="1285856"/>
                </a:lnTo>
                <a:lnTo>
                  <a:pt x="1437186" y="857246"/>
                </a:lnTo>
                <a:lnTo>
                  <a:pt x="1000626" y="857246"/>
                </a:lnTo>
                <a:lnTo>
                  <a:pt x="565660" y="1285868"/>
                </a:lnTo>
                <a:lnTo>
                  <a:pt x="565652" y="1285868"/>
                </a:lnTo>
                <a:lnTo>
                  <a:pt x="1000626" y="857244"/>
                </a:lnTo>
                <a:lnTo>
                  <a:pt x="1000626" y="857246"/>
                </a:lnTo>
                <a:lnTo>
                  <a:pt x="1437186" y="428622"/>
                </a:lnTo>
                <a:lnTo>
                  <a:pt x="1437186" y="428623"/>
                </a:lnTo>
                <a:lnTo>
                  <a:pt x="1437186" y="857245"/>
                </a:lnTo>
                <a:lnTo>
                  <a:pt x="1872159" y="428623"/>
                </a:lnTo>
                <a:lnTo>
                  <a:pt x="1872161" y="428623"/>
                </a:lnTo>
                <a:lnTo>
                  <a:pt x="1872161" y="428623"/>
                </a:lnTo>
                <a:close/>
                <a:moveTo>
                  <a:pt x="1437186" y="0"/>
                </a:moveTo>
                <a:lnTo>
                  <a:pt x="1872161" y="0"/>
                </a:lnTo>
                <a:lnTo>
                  <a:pt x="1437189" y="428621"/>
                </a:lnTo>
                <a:lnTo>
                  <a:pt x="1437186" y="428621"/>
                </a:lnTo>
                <a:lnTo>
                  <a:pt x="1437186" y="428622"/>
                </a:lnTo>
                <a:lnTo>
                  <a:pt x="1000626" y="428622"/>
                </a:lnTo>
                <a:lnTo>
                  <a:pt x="1000626" y="428622"/>
                </a:lnTo>
                <a:lnTo>
                  <a:pt x="1000626" y="428620"/>
                </a:lnTo>
                <a:lnTo>
                  <a:pt x="1437186" y="428620"/>
                </a:lnTo>
                <a:close/>
                <a:moveTo>
                  <a:pt x="1000616" y="0"/>
                </a:moveTo>
                <a:lnTo>
                  <a:pt x="1000626" y="0"/>
                </a:lnTo>
                <a:lnTo>
                  <a:pt x="565652" y="428620"/>
                </a:lnTo>
                <a:lnTo>
                  <a:pt x="565649" y="428620"/>
                </a:lnTo>
                <a:lnTo>
                  <a:pt x="565649" y="428617"/>
                </a:lnTo>
                <a:close/>
                <a:moveTo>
                  <a:pt x="130673" y="0"/>
                </a:moveTo>
                <a:lnTo>
                  <a:pt x="130673" y="0"/>
                </a:lnTo>
                <a:lnTo>
                  <a:pt x="130673" y="428615"/>
                </a:lnTo>
                <a:lnTo>
                  <a:pt x="565639" y="0"/>
                </a:lnTo>
                <a:lnTo>
                  <a:pt x="130673" y="428615"/>
                </a:lnTo>
                <a:lnTo>
                  <a:pt x="565649" y="428615"/>
                </a:lnTo>
                <a:lnTo>
                  <a:pt x="565649" y="428615"/>
                </a:lnTo>
                <a:lnTo>
                  <a:pt x="565642" y="428622"/>
                </a:lnTo>
                <a:lnTo>
                  <a:pt x="130673" y="428622"/>
                </a:lnTo>
                <a:lnTo>
                  <a:pt x="130673" y="857240"/>
                </a:lnTo>
                <a:lnTo>
                  <a:pt x="130673" y="857244"/>
                </a:lnTo>
                <a:lnTo>
                  <a:pt x="130673" y="857246"/>
                </a:lnTo>
                <a:lnTo>
                  <a:pt x="130673" y="1285856"/>
                </a:lnTo>
                <a:lnTo>
                  <a:pt x="130673" y="1285856"/>
                </a:lnTo>
                <a:lnTo>
                  <a:pt x="130673" y="857246"/>
                </a:lnTo>
                <a:lnTo>
                  <a:pt x="0" y="986012"/>
                </a:lnTo>
                <a:lnTo>
                  <a:pt x="0" y="986008"/>
                </a:lnTo>
                <a:lnTo>
                  <a:pt x="130673" y="857242"/>
                </a:lnTo>
                <a:lnTo>
                  <a:pt x="0" y="857242"/>
                </a:lnTo>
                <a:lnTo>
                  <a:pt x="0" y="857240"/>
                </a:lnTo>
                <a:lnTo>
                  <a:pt x="130673" y="857240"/>
                </a:lnTo>
                <a:lnTo>
                  <a:pt x="130673" y="428618"/>
                </a:lnTo>
                <a:lnTo>
                  <a:pt x="130673" y="428615"/>
                </a:lnTo>
                <a:close/>
                <a:moveTo>
                  <a:pt x="130666" y="0"/>
                </a:moveTo>
                <a:lnTo>
                  <a:pt x="0" y="128760"/>
                </a:lnTo>
                <a:lnTo>
                  <a:pt x="0" y="12876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 dirty="0"/>
          </a:p>
        </p:txBody>
      </p:sp>
      <p:sp>
        <p:nvSpPr>
          <p:cNvPr id="269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851920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270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66081"/>
            <a:ext cx="313184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271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01738"/>
            <a:ext cx="3131840" cy="339303"/>
          </a:xfrm>
          <a:prstGeom prst="rect">
            <a:avLst/>
          </a:prstGeom>
        </p:spPr>
        <p:txBody>
          <a:bodyPr lIns="720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@</a:t>
            </a:r>
            <a:r>
              <a:rPr lang="it-IT" dirty="0" err="1"/>
              <a:t>ccount_twitter</a:t>
            </a:r>
            <a:endParaRPr lang="it-IT" dirty="0"/>
          </a:p>
        </p:txBody>
      </p:sp>
      <p:sp>
        <p:nvSpPr>
          <p:cNvPr id="7" name="Freeform 16"/>
          <p:cNvSpPr>
            <a:spLocks/>
          </p:cNvSpPr>
          <p:nvPr userDrawn="1"/>
        </p:nvSpPr>
        <p:spPr bwMode="auto">
          <a:xfrm>
            <a:off x="277398" y="1612546"/>
            <a:ext cx="380825" cy="309475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941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851920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11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283718"/>
            <a:ext cx="3131840" cy="2859782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Breve testo</a:t>
            </a:r>
          </a:p>
        </p:txBody>
      </p:sp>
      <p:sp>
        <p:nvSpPr>
          <p:cNvPr id="7" name="Figura a mano libera: forma 266"/>
          <p:cNvSpPr>
            <a:spLocks noGrp="1"/>
          </p:cNvSpPr>
          <p:nvPr>
            <p:ph type="pic" sz="quarter" idx="23"/>
          </p:nvPr>
        </p:nvSpPr>
        <p:spPr>
          <a:xfrm>
            <a:off x="2917332" y="2043"/>
            <a:ext cx="6228181" cy="5143481"/>
          </a:xfrm>
          <a:custGeom>
            <a:avLst/>
            <a:gdLst>
              <a:gd name="connsiteX0" fmla="*/ 1437186 w 6228181"/>
              <a:gd name="connsiteY0" fmla="*/ 4714856 h 5143481"/>
              <a:gd name="connsiteX1" fmla="*/ 1872161 w 6228181"/>
              <a:gd name="connsiteY1" fmla="*/ 4714856 h 5143481"/>
              <a:gd name="connsiteX2" fmla="*/ 1437186 w 6228181"/>
              <a:gd name="connsiteY2" fmla="*/ 5143481 h 5143481"/>
              <a:gd name="connsiteX3" fmla="*/ 1437186 w 6228181"/>
              <a:gd name="connsiteY3" fmla="*/ 4286231 h 5143481"/>
              <a:gd name="connsiteX4" fmla="*/ 1872161 w 6228181"/>
              <a:gd name="connsiteY4" fmla="*/ 4286231 h 5143481"/>
              <a:gd name="connsiteX5" fmla="*/ 1437186 w 6228181"/>
              <a:gd name="connsiteY5" fmla="*/ 4714856 h 5143481"/>
              <a:gd name="connsiteX6" fmla="*/ 1000626 w 6228181"/>
              <a:gd name="connsiteY6" fmla="*/ 4286231 h 5143481"/>
              <a:gd name="connsiteX7" fmla="*/ 565649 w 6228181"/>
              <a:gd name="connsiteY7" fmla="*/ 4714856 h 5143481"/>
              <a:gd name="connsiteX8" fmla="*/ 565649 w 6228181"/>
              <a:gd name="connsiteY8" fmla="*/ 4714856 h 5143481"/>
              <a:gd name="connsiteX9" fmla="*/ 1000626 w 6228181"/>
              <a:gd name="connsiteY9" fmla="*/ 4286231 h 5143481"/>
              <a:gd name="connsiteX10" fmla="*/ 1437186 w 6228181"/>
              <a:gd name="connsiteY10" fmla="*/ 4286231 h 5143481"/>
              <a:gd name="connsiteX11" fmla="*/ 1000626 w 6228181"/>
              <a:gd name="connsiteY11" fmla="*/ 4714856 h 5143481"/>
              <a:gd name="connsiteX12" fmla="*/ 1000626 w 6228181"/>
              <a:gd name="connsiteY12" fmla="*/ 3428981 h 5143481"/>
              <a:gd name="connsiteX13" fmla="*/ 1000626 w 6228181"/>
              <a:gd name="connsiteY13" fmla="*/ 3857606 h 5143481"/>
              <a:gd name="connsiteX14" fmla="*/ 565649 w 6228181"/>
              <a:gd name="connsiteY14" fmla="*/ 4286231 h 5143481"/>
              <a:gd name="connsiteX15" fmla="*/ 565649 w 6228181"/>
              <a:gd name="connsiteY15" fmla="*/ 3857606 h 5143481"/>
              <a:gd name="connsiteX16" fmla="*/ 130673 w 6228181"/>
              <a:gd name="connsiteY16" fmla="*/ 3428981 h 5143481"/>
              <a:gd name="connsiteX17" fmla="*/ 0 w 6228181"/>
              <a:gd name="connsiteY17" fmla="*/ 3557748 h 5143481"/>
              <a:gd name="connsiteX18" fmla="*/ 0 w 6228181"/>
              <a:gd name="connsiteY18" fmla="*/ 3557747 h 5143481"/>
              <a:gd name="connsiteX19" fmla="*/ 1000626 w 6228181"/>
              <a:gd name="connsiteY19" fmla="*/ 3000356 h 5143481"/>
              <a:gd name="connsiteX20" fmla="*/ 565649 w 6228181"/>
              <a:gd name="connsiteY20" fmla="*/ 3428981 h 5143481"/>
              <a:gd name="connsiteX21" fmla="*/ 565649 w 6228181"/>
              <a:gd name="connsiteY21" fmla="*/ 3428981 h 5143481"/>
              <a:gd name="connsiteX22" fmla="*/ 130673 w 6228181"/>
              <a:gd name="connsiteY22" fmla="*/ 3000356 h 5143481"/>
              <a:gd name="connsiteX23" fmla="*/ 0 w 6228181"/>
              <a:gd name="connsiteY23" fmla="*/ 3129123 h 5143481"/>
              <a:gd name="connsiteX24" fmla="*/ 0 w 6228181"/>
              <a:gd name="connsiteY24" fmla="*/ 3129122 h 5143481"/>
              <a:gd name="connsiteX25" fmla="*/ 1000626 w 6228181"/>
              <a:gd name="connsiteY25" fmla="*/ 2571731 h 5143481"/>
              <a:gd name="connsiteX26" fmla="*/ 1437186 w 6228181"/>
              <a:gd name="connsiteY26" fmla="*/ 2571731 h 5143481"/>
              <a:gd name="connsiteX27" fmla="*/ 1000626 w 6228181"/>
              <a:gd name="connsiteY27" fmla="*/ 3000356 h 5143481"/>
              <a:gd name="connsiteX28" fmla="*/ 1000626 w 6228181"/>
              <a:gd name="connsiteY28" fmla="*/ 2571731 h 5143481"/>
              <a:gd name="connsiteX29" fmla="*/ 565649 w 6228181"/>
              <a:gd name="connsiteY29" fmla="*/ 1714505 h 5143481"/>
              <a:gd name="connsiteX30" fmla="*/ 565649 w 6228181"/>
              <a:gd name="connsiteY30" fmla="*/ 2143106 h 5143481"/>
              <a:gd name="connsiteX31" fmla="*/ 130673 w 6228181"/>
              <a:gd name="connsiteY31" fmla="*/ 2143106 h 5143481"/>
              <a:gd name="connsiteX32" fmla="*/ 1000626 w 6228181"/>
              <a:gd name="connsiteY32" fmla="*/ 1714500 h 5143481"/>
              <a:gd name="connsiteX33" fmla="*/ 1437186 w 6228181"/>
              <a:gd name="connsiteY33" fmla="*/ 1714500 h 5143481"/>
              <a:gd name="connsiteX34" fmla="*/ 1437186 w 6228181"/>
              <a:gd name="connsiteY34" fmla="*/ 1714503 h 5143481"/>
              <a:gd name="connsiteX35" fmla="*/ 1000626 w 6228181"/>
              <a:gd name="connsiteY35" fmla="*/ 1714503 h 5143481"/>
              <a:gd name="connsiteX36" fmla="*/ 565631 w 6228181"/>
              <a:gd name="connsiteY36" fmla="*/ 1285872 h 5143481"/>
              <a:gd name="connsiteX37" fmla="*/ 565649 w 6228181"/>
              <a:gd name="connsiteY37" fmla="*/ 1285872 h 5143481"/>
              <a:gd name="connsiteX38" fmla="*/ 130673 w 6228181"/>
              <a:gd name="connsiteY38" fmla="*/ 1714497 h 5143481"/>
              <a:gd name="connsiteX39" fmla="*/ 565649 w 6228181"/>
              <a:gd name="connsiteY39" fmla="*/ 1714497 h 5143481"/>
              <a:gd name="connsiteX40" fmla="*/ 1000626 w 6228181"/>
              <a:gd name="connsiteY40" fmla="*/ 1714497 h 5143481"/>
              <a:gd name="connsiteX41" fmla="*/ 1000626 w 6228181"/>
              <a:gd name="connsiteY41" fmla="*/ 1714478 h 5143481"/>
              <a:gd name="connsiteX42" fmla="*/ 1437167 w 6228181"/>
              <a:gd name="connsiteY42" fmla="*/ 1285875 h 5143481"/>
              <a:gd name="connsiteX43" fmla="*/ 1437183 w 6228181"/>
              <a:gd name="connsiteY43" fmla="*/ 1285875 h 5143481"/>
              <a:gd name="connsiteX44" fmla="*/ 1000626 w 6228181"/>
              <a:gd name="connsiteY44" fmla="*/ 1714500 h 5143481"/>
              <a:gd name="connsiteX45" fmla="*/ 565649 w 6228181"/>
              <a:gd name="connsiteY45" fmla="*/ 1714500 h 5143481"/>
              <a:gd name="connsiteX46" fmla="*/ 565649 w 6228181"/>
              <a:gd name="connsiteY46" fmla="*/ 1714503 h 5143481"/>
              <a:gd name="connsiteX47" fmla="*/ 130673 w 6228181"/>
              <a:gd name="connsiteY47" fmla="*/ 1714503 h 5143481"/>
              <a:gd name="connsiteX48" fmla="*/ 130673 w 6228181"/>
              <a:gd name="connsiteY48" fmla="*/ 2143106 h 5143481"/>
              <a:gd name="connsiteX49" fmla="*/ 130673 w 6228181"/>
              <a:gd name="connsiteY49" fmla="*/ 2571731 h 5143481"/>
              <a:gd name="connsiteX50" fmla="*/ 130673 w 6228181"/>
              <a:gd name="connsiteY50" fmla="*/ 3000356 h 5143481"/>
              <a:gd name="connsiteX51" fmla="*/ 130673 w 6228181"/>
              <a:gd name="connsiteY51" fmla="*/ 3428981 h 5143481"/>
              <a:gd name="connsiteX52" fmla="*/ 130673 w 6228181"/>
              <a:gd name="connsiteY52" fmla="*/ 3857606 h 5143481"/>
              <a:gd name="connsiteX53" fmla="*/ 130673 w 6228181"/>
              <a:gd name="connsiteY53" fmla="*/ 4286231 h 5143481"/>
              <a:gd name="connsiteX54" fmla="*/ 130673 w 6228181"/>
              <a:gd name="connsiteY54" fmla="*/ 4714856 h 5143481"/>
              <a:gd name="connsiteX55" fmla="*/ 130673 w 6228181"/>
              <a:gd name="connsiteY55" fmla="*/ 5143481 h 5143481"/>
              <a:gd name="connsiteX56" fmla="*/ 130673 w 6228181"/>
              <a:gd name="connsiteY56" fmla="*/ 5143481 h 5143481"/>
              <a:gd name="connsiteX57" fmla="*/ 130673 w 6228181"/>
              <a:gd name="connsiteY57" fmla="*/ 4714856 h 5143481"/>
              <a:gd name="connsiteX58" fmla="*/ 130673 w 6228181"/>
              <a:gd name="connsiteY58" fmla="*/ 4286231 h 5143481"/>
              <a:gd name="connsiteX59" fmla="*/ 130673 w 6228181"/>
              <a:gd name="connsiteY59" fmla="*/ 3857606 h 5143481"/>
              <a:gd name="connsiteX60" fmla="*/ 130673 w 6228181"/>
              <a:gd name="connsiteY60" fmla="*/ 3428981 h 5143481"/>
              <a:gd name="connsiteX61" fmla="*/ 130673 w 6228181"/>
              <a:gd name="connsiteY61" fmla="*/ 3000356 h 5143481"/>
              <a:gd name="connsiteX62" fmla="*/ 130673 w 6228181"/>
              <a:gd name="connsiteY62" fmla="*/ 2571731 h 5143481"/>
              <a:gd name="connsiteX63" fmla="*/ 130673 w 6228181"/>
              <a:gd name="connsiteY63" fmla="*/ 2143106 h 5143481"/>
              <a:gd name="connsiteX64" fmla="*/ 130673 w 6228181"/>
              <a:gd name="connsiteY64" fmla="*/ 1714505 h 5143481"/>
              <a:gd name="connsiteX65" fmla="*/ 0 w 6228181"/>
              <a:gd name="connsiteY65" fmla="*/ 1843271 h 5143481"/>
              <a:gd name="connsiteX66" fmla="*/ 0 w 6228181"/>
              <a:gd name="connsiteY66" fmla="*/ 1843265 h 5143481"/>
              <a:gd name="connsiteX67" fmla="*/ 130673 w 6228181"/>
              <a:gd name="connsiteY67" fmla="*/ 1714497 h 5143481"/>
              <a:gd name="connsiteX68" fmla="*/ 0 w 6228181"/>
              <a:gd name="connsiteY68" fmla="*/ 1714497 h 5143481"/>
              <a:gd name="connsiteX69" fmla="*/ 0 w 6228181"/>
              <a:gd name="connsiteY69" fmla="*/ 1714493 h 5143481"/>
              <a:gd name="connsiteX70" fmla="*/ 130673 w 6228181"/>
              <a:gd name="connsiteY70" fmla="*/ 1714493 h 5143481"/>
              <a:gd name="connsiteX71" fmla="*/ 130673 w 6228181"/>
              <a:gd name="connsiteY71" fmla="*/ 1714480 h 5143481"/>
              <a:gd name="connsiteX72" fmla="*/ 130684 w 6228181"/>
              <a:gd name="connsiteY72" fmla="*/ 857240 h 5143481"/>
              <a:gd name="connsiteX73" fmla="*/ 565649 w 6228181"/>
              <a:gd name="connsiteY73" fmla="*/ 857240 h 5143481"/>
              <a:gd name="connsiteX74" fmla="*/ 565649 w 6228181"/>
              <a:gd name="connsiteY74" fmla="*/ 857244 h 5143481"/>
              <a:gd name="connsiteX75" fmla="*/ 1000626 w 6228181"/>
              <a:gd name="connsiteY75" fmla="*/ 857244 h 5143481"/>
              <a:gd name="connsiteX76" fmla="*/ 1000626 w 6228181"/>
              <a:gd name="connsiteY76" fmla="*/ 857244 h 5143481"/>
              <a:gd name="connsiteX77" fmla="*/ 565649 w 6228181"/>
              <a:gd name="connsiteY77" fmla="*/ 857244 h 5143481"/>
              <a:gd name="connsiteX78" fmla="*/ 130676 w 6228181"/>
              <a:gd name="connsiteY78" fmla="*/ 857244 h 5143481"/>
              <a:gd name="connsiteX79" fmla="*/ 130673 w 6228181"/>
              <a:gd name="connsiteY79" fmla="*/ 428618 h 5143481"/>
              <a:gd name="connsiteX80" fmla="*/ 0 w 6228181"/>
              <a:gd name="connsiteY80" fmla="*/ 557382 h 5143481"/>
              <a:gd name="connsiteX81" fmla="*/ 0 w 6228181"/>
              <a:gd name="connsiteY81" fmla="*/ 557382 h 5143481"/>
              <a:gd name="connsiteX82" fmla="*/ 2307136 w 6228181"/>
              <a:gd name="connsiteY82" fmla="*/ 0 h 5143481"/>
              <a:gd name="connsiteX83" fmla="*/ 2743700 w 6228181"/>
              <a:gd name="connsiteY83" fmla="*/ 0 h 5143481"/>
              <a:gd name="connsiteX84" fmla="*/ 2743700 w 6228181"/>
              <a:gd name="connsiteY84" fmla="*/ 428623 h 5143481"/>
              <a:gd name="connsiteX85" fmla="*/ 3178674 w 6228181"/>
              <a:gd name="connsiteY85" fmla="*/ 0 h 5143481"/>
              <a:gd name="connsiteX86" fmla="*/ 6228181 w 6228181"/>
              <a:gd name="connsiteY86" fmla="*/ 0 h 5143481"/>
              <a:gd name="connsiteX87" fmla="*/ 6228181 w 6228181"/>
              <a:gd name="connsiteY87" fmla="*/ 5143481 h 5143481"/>
              <a:gd name="connsiteX88" fmla="*/ 2743700 w 6228181"/>
              <a:gd name="connsiteY88" fmla="*/ 5143481 h 5143481"/>
              <a:gd name="connsiteX89" fmla="*/ 2307137 w 6228181"/>
              <a:gd name="connsiteY89" fmla="*/ 4714856 h 5143481"/>
              <a:gd name="connsiteX90" fmla="*/ 2307137 w 6228181"/>
              <a:gd name="connsiteY90" fmla="*/ 5143481 h 5143481"/>
              <a:gd name="connsiteX91" fmla="*/ 1872161 w 6228181"/>
              <a:gd name="connsiteY91" fmla="*/ 5143481 h 5143481"/>
              <a:gd name="connsiteX92" fmla="*/ 2307136 w 6228181"/>
              <a:gd name="connsiteY92" fmla="*/ 4714856 h 5143481"/>
              <a:gd name="connsiteX93" fmla="*/ 1872161 w 6228181"/>
              <a:gd name="connsiteY93" fmla="*/ 4714856 h 5143481"/>
              <a:gd name="connsiteX94" fmla="*/ 2307136 w 6228181"/>
              <a:gd name="connsiteY94" fmla="*/ 4286231 h 5143481"/>
              <a:gd name="connsiteX95" fmla="*/ 1872161 w 6228181"/>
              <a:gd name="connsiteY95" fmla="*/ 4286231 h 5143481"/>
              <a:gd name="connsiteX96" fmla="*/ 1872161 w 6228181"/>
              <a:gd name="connsiteY96" fmla="*/ 3857606 h 5143481"/>
              <a:gd name="connsiteX97" fmla="*/ 1437186 w 6228181"/>
              <a:gd name="connsiteY97" fmla="*/ 3857606 h 5143481"/>
              <a:gd name="connsiteX98" fmla="*/ 1872161 w 6228181"/>
              <a:gd name="connsiteY98" fmla="*/ 3428981 h 5143481"/>
              <a:gd name="connsiteX99" fmla="*/ 1437186 w 6228181"/>
              <a:gd name="connsiteY99" fmla="*/ 3428981 h 5143481"/>
              <a:gd name="connsiteX100" fmla="*/ 1437186 w 6228181"/>
              <a:gd name="connsiteY100" fmla="*/ 3000356 h 5143481"/>
              <a:gd name="connsiteX101" fmla="*/ 1872161 w 6228181"/>
              <a:gd name="connsiteY101" fmla="*/ 2571731 h 5143481"/>
              <a:gd name="connsiteX102" fmla="*/ 1437186 w 6228181"/>
              <a:gd name="connsiteY102" fmla="*/ 2571731 h 5143481"/>
              <a:gd name="connsiteX103" fmla="*/ 1872161 w 6228181"/>
              <a:gd name="connsiteY103" fmla="*/ 2143106 h 5143481"/>
              <a:gd name="connsiteX104" fmla="*/ 1437186 w 6228181"/>
              <a:gd name="connsiteY104" fmla="*/ 2143106 h 5143481"/>
              <a:gd name="connsiteX105" fmla="*/ 1437186 w 6228181"/>
              <a:gd name="connsiteY105" fmla="*/ 1714503 h 5143481"/>
              <a:gd name="connsiteX106" fmla="*/ 1872158 w 6228181"/>
              <a:gd name="connsiteY106" fmla="*/ 1285875 h 5143481"/>
              <a:gd name="connsiteX107" fmla="*/ 1872161 w 6228181"/>
              <a:gd name="connsiteY107" fmla="*/ 1285875 h 5143481"/>
              <a:gd name="connsiteX108" fmla="*/ 1872161 w 6228181"/>
              <a:gd name="connsiteY108" fmla="*/ 1285873 h 5143481"/>
              <a:gd name="connsiteX109" fmla="*/ 1872161 w 6228181"/>
              <a:gd name="connsiteY109" fmla="*/ 857248 h 5143481"/>
              <a:gd name="connsiteX110" fmla="*/ 2307136 w 6228181"/>
              <a:gd name="connsiteY110" fmla="*/ 857248 h 5143481"/>
              <a:gd name="connsiteX111" fmla="*/ 2307136 w 6228181"/>
              <a:gd name="connsiteY111" fmla="*/ 428623 h 5143481"/>
              <a:gd name="connsiteX112" fmla="*/ 1872161 w 6228181"/>
              <a:gd name="connsiteY112" fmla="*/ 857248 h 5143481"/>
              <a:gd name="connsiteX113" fmla="*/ 1437189 w 6228181"/>
              <a:gd name="connsiteY113" fmla="*/ 1285873 h 5143481"/>
              <a:gd name="connsiteX114" fmla="*/ 1437186 w 6228181"/>
              <a:gd name="connsiteY114" fmla="*/ 1285873 h 5143481"/>
              <a:gd name="connsiteX115" fmla="*/ 1437186 w 6228181"/>
              <a:gd name="connsiteY115" fmla="*/ 1285871 h 5143481"/>
              <a:gd name="connsiteX116" fmla="*/ 1437186 w 6228181"/>
              <a:gd name="connsiteY116" fmla="*/ 1285856 h 5143481"/>
              <a:gd name="connsiteX117" fmla="*/ 1437186 w 6228181"/>
              <a:gd name="connsiteY117" fmla="*/ 857246 h 5143481"/>
              <a:gd name="connsiteX118" fmla="*/ 1000626 w 6228181"/>
              <a:gd name="connsiteY118" fmla="*/ 857246 h 5143481"/>
              <a:gd name="connsiteX119" fmla="*/ 565660 w 6228181"/>
              <a:gd name="connsiteY119" fmla="*/ 1285868 h 5143481"/>
              <a:gd name="connsiteX120" fmla="*/ 565652 w 6228181"/>
              <a:gd name="connsiteY120" fmla="*/ 1285868 h 5143481"/>
              <a:gd name="connsiteX121" fmla="*/ 1000626 w 6228181"/>
              <a:gd name="connsiteY121" fmla="*/ 857244 h 5143481"/>
              <a:gd name="connsiteX122" fmla="*/ 1000626 w 6228181"/>
              <a:gd name="connsiteY122" fmla="*/ 857246 h 5143481"/>
              <a:gd name="connsiteX123" fmla="*/ 1437186 w 6228181"/>
              <a:gd name="connsiteY123" fmla="*/ 428622 h 5143481"/>
              <a:gd name="connsiteX124" fmla="*/ 1437186 w 6228181"/>
              <a:gd name="connsiteY124" fmla="*/ 428623 h 5143481"/>
              <a:gd name="connsiteX125" fmla="*/ 1437186 w 6228181"/>
              <a:gd name="connsiteY125" fmla="*/ 857245 h 5143481"/>
              <a:gd name="connsiteX126" fmla="*/ 1872159 w 6228181"/>
              <a:gd name="connsiteY126" fmla="*/ 428623 h 5143481"/>
              <a:gd name="connsiteX127" fmla="*/ 1872161 w 6228181"/>
              <a:gd name="connsiteY127" fmla="*/ 428623 h 5143481"/>
              <a:gd name="connsiteX128" fmla="*/ 1872161 w 6228181"/>
              <a:gd name="connsiteY128" fmla="*/ 428623 h 5143481"/>
              <a:gd name="connsiteX129" fmla="*/ 1437186 w 6228181"/>
              <a:gd name="connsiteY129" fmla="*/ 0 h 5143481"/>
              <a:gd name="connsiteX130" fmla="*/ 1872161 w 6228181"/>
              <a:gd name="connsiteY130" fmla="*/ 0 h 5143481"/>
              <a:gd name="connsiteX131" fmla="*/ 1437189 w 6228181"/>
              <a:gd name="connsiteY131" fmla="*/ 428621 h 5143481"/>
              <a:gd name="connsiteX132" fmla="*/ 1437186 w 6228181"/>
              <a:gd name="connsiteY132" fmla="*/ 428621 h 5143481"/>
              <a:gd name="connsiteX133" fmla="*/ 1437186 w 6228181"/>
              <a:gd name="connsiteY133" fmla="*/ 428622 h 5143481"/>
              <a:gd name="connsiteX134" fmla="*/ 1000626 w 6228181"/>
              <a:gd name="connsiteY134" fmla="*/ 428622 h 5143481"/>
              <a:gd name="connsiteX135" fmla="*/ 1000626 w 6228181"/>
              <a:gd name="connsiteY135" fmla="*/ 428622 h 5143481"/>
              <a:gd name="connsiteX136" fmla="*/ 1000626 w 6228181"/>
              <a:gd name="connsiteY136" fmla="*/ 428620 h 5143481"/>
              <a:gd name="connsiteX137" fmla="*/ 1437186 w 6228181"/>
              <a:gd name="connsiteY137" fmla="*/ 428620 h 5143481"/>
              <a:gd name="connsiteX138" fmla="*/ 1000616 w 6228181"/>
              <a:gd name="connsiteY138" fmla="*/ 0 h 5143481"/>
              <a:gd name="connsiteX139" fmla="*/ 1000626 w 6228181"/>
              <a:gd name="connsiteY139" fmla="*/ 0 h 5143481"/>
              <a:gd name="connsiteX140" fmla="*/ 565652 w 6228181"/>
              <a:gd name="connsiteY140" fmla="*/ 428620 h 5143481"/>
              <a:gd name="connsiteX141" fmla="*/ 565649 w 6228181"/>
              <a:gd name="connsiteY141" fmla="*/ 428620 h 5143481"/>
              <a:gd name="connsiteX142" fmla="*/ 565649 w 6228181"/>
              <a:gd name="connsiteY142" fmla="*/ 428617 h 5143481"/>
              <a:gd name="connsiteX143" fmla="*/ 130673 w 6228181"/>
              <a:gd name="connsiteY143" fmla="*/ 0 h 5143481"/>
              <a:gd name="connsiteX144" fmla="*/ 130673 w 6228181"/>
              <a:gd name="connsiteY144" fmla="*/ 0 h 5143481"/>
              <a:gd name="connsiteX145" fmla="*/ 130673 w 6228181"/>
              <a:gd name="connsiteY145" fmla="*/ 428615 h 5143481"/>
              <a:gd name="connsiteX146" fmla="*/ 565639 w 6228181"/>
              <a:gd name="connsiteY146" fmla="*/ 0 h 5143481"/>
              <a:gd name="connsiteX147" fmla="*/ 130673 w 6228181"/>
              <a:gd name="connsiteY147" fmla="*/ 428615 h 5143481"/>
              <a:gd name="connsiteX148" fmla="*/ 565649 w 6228181"/>
              <a:gd name="connsiteY148" fmla="*/ 428615 h 5143481"/>
              <a:gd name="connsiteX149" fmla="*/ 565649 w 6228181"/>
              <a:gd name="connsiteY149" fmla="*/ 428615 h 5143481"/>
              <a:gd name="connsiteX150" fmla="*/ 565642 w 6228181"/>
              <a:gd name="connsiteY150" fmla="*/ 428622 h 5143481"/>
              <a:gd name="connsiteX151" fmla="*/ 130673 w 6228181"/>
              <a:gd name="connsiteY151" fmla="*/ 428622 h 5143481"/>
              <a:gd name="connsiteX152" fmla="*/ 130673 w 6228181"/>
              <a:gd name="connsiteY152" fmla="*/ 857240 h 5143481"/>
              <a:gd name="connsiteX153" fmla="*/ 130673 w 6228181"/>
              <a:gd name="connsiteY153" fmla="*/ 857244 h 5143481"/>
              <a:gd name="connsiteX154" fmla="*/ 130673 w 6228181"/>
              <a:gd name="connsiteY154" fmla="*/ 857246 h 5143481"/>
              <a:gd name="connsiteX155" fmla="*/ 130673 w 6228181"/>
              <a:gd name="connsiteY155" fmla="*/ 1285856 h 5143481"/>
              <a:gd name="connsiteX156" fmla="*/ 130673 w 6228181"/>
              <a:gd name="connsiteY156" fmla="*/ 1285856 h 5143481"/>
              <a:gd name="connsiteX157" fmla="*/ 130673 w 6228181"/>
              <a:gd name="connsiteY157" fmla="*/ 857246 h 5143481"/>
              <a:gd name="connsiteX158" fmla="*/ 0 w 6228181"/>
              <a:gd name="connsiteY158" fmla="*/ 986012 h 5143481"/>
              <a:gd name="connsiteX159" fmla="*/ 0 w 6228181"/>
              <a:gd name="connsiteY159" fmla="*/ 986008 h 5143481"/>
              <a:gd name="connsiteX160" fmla="*/ 130673 w 6228181"/>
              <a:gd name="connsiteY160" fmla="*/ 857242 h 5143481"/>
              <a:gd name="connsiteX161" fmla="*/ 0 w 6228181"/>
              <a:gd name="connsiteY161" fmla="*/ 857242 h 5143481"/>
              <a:gd name="connsiteX162" fmla="*/ 0 w 6228181"/>
              <a:gd name="connsiteY162" fmla="*/ 857240 h 5143481"/>
              <a:gd name="connsiteX163" fmla="*/ 130673 w 6228181"/>
              <a:gd name="connsiteY163" fmla="*/ 857240 h 5143481"/>
              <a:gd name="connsiteX164" fmla="*/ 130673 w 6228181"/>
              <a:gd name="connsiteY164" fmla="*/ 428618 h 5143481"/>
              <a:gd name="connsiteX165" fmla="*/ 130673 w 6228181"/>
              <a:gd name="connsiteY165" fmla="*/ 428615 h 5143481"/>
              <a:gd name="connsiteX166" fmla="*/ 130666 w 6228181"/>
              <a:gd name="connsiteY166" fmla="*/ 0 h 5143481"/>
              <a:gd name="connsiteX167" fmla="*/ 0 w 6228181"/>
              <a:gd name="connsiteY167" fmla="*/ 128760 h 5143481"/>
              <a:gd name="connsiteX168" fmla="*/ 0 w 6228181"/>
              <a:gd name="connsiteY168" fmla="*/ 128760 h 514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228181" h="5143481">
                <a:moveTo>
                  <a:pt x="1437186" y="4714856"/>
                </a:moveTo>
                <a:lnTo>
                  <a:pt x="1872161" y="4714856"/>
                </a:lnTo>
                <a:lnTo>
                  <a:pt x="1437186" y="5143481"/>
                </a:lnTo>
                <a:close/>
                <a:moveTo>
                  <a:pt x="1437186" y="4286231"/>
                </a:moveTo>
                <a:lnTo>
                  <a:pt x="1872161" y="4286231"/>
                </a:lnTo>
                <a:lnTo>
                  <a:pt x="1437186" y="4714856"/>
                </a:lnTo>
                <a:close/>
                <a:moveTo>
                  <a:pt x="1000626" y="4286231"/>
                </a:moveTo>
                <a:lnTo>
                  <a:pt x="565649" y="4714856"/>
                </a:lnTo>
                <a:lnTo>
                  <a:pt x="565649" y="4714856"/>
                </a:lnTo>
                <a:close/>
                <a:moveTo>
                  <a:pt x="1000626" y="4286231"/>
                </a:moveTo>
                <a:lnTo>
                  <a:pt x="1437186" y="4286231"/>
                </a:lnTo>
                <a:lnTo>
                  <a:pt x="1000626" y="4714856"/>
                </a:lnTo>
                <a:close/>
                <a:moveTo>
                  <a:pt x="1000626" y="3428981"/>
                </a:moveTo>
                <a:lnTo>
                  <a:pt x="1000626" y="3857606"/>
                </a:lnTo>
                <a:lnTo>
                  <a:pt x="565649" y="4286231"/>
                </a:lnTo>
                <a:lnTo>
                  <a:pt x="565649" y="3857606"/>
                </a:lnTo>
                <a:close/>
                <a:moveTo>
                  <a:pt x="130673" y="3428981"/>
                </a:moveTo>
                <a:lnTo>
                  <a:pt x="0" y="3557748"/>
                </a:lnTo>
                <a:lnTo>
                  <a:pt x="0" y="3557747"/>
                </a:lnTo>
                <a:close/>
                <a:moveTo>
                  <a:pt x="1000626" y="3000356"/>
                </a:moveTo>
                <a:lnTo>
                  <a:pt x="565649" y="3428981"/>
                </a:lnTo>
                <a:lnTo>
                  <a:pt x="565649" y="3428981"/>
                </a:lnTo>
                <a:close/>
                <a:moveTo>
                  <a:pt x="130673" y="3000356"/>
                </a:moveTo>
                <a:lnTo>
                  <a:pt x="0" y="3129123"/>
                </a:lnTo>
                <a:lnTo>
                  <a:pt x="0" y="3129122"/>
                </a:lnTo>
                <a:close/>
                <a:moveTo>
                  <a:pt x="1000626" y="2571731"/>
                </a:moveTo>
                <a:lnTo>
                  <a:pt x="1437186" y="2571731"/>
                </a:lnTo>
                <a:lnTo>
                  <a:pt x="1000626" y="3000356"/>
                </a:lnTo>
                <a:lnTo>
                  <a:pt x="1000626" y="2571731"/>
                </a:lnTo>
                <a:close/>
                <a:moveTo>
                  <a:pt x="565649" y="1714505"/>
                </a:moveTo>
                <a:lnTo>
                  <a:pt x="565649" y="2143106"/>
                </a:lnTo>
                <a:lnTo>
                  <a:pt x="130673" y="2143106"/>
                </a:lnTo>
                <a:close/>
                <a:moveTo>
                  <a:pt x="1000626" y="1714500"/>
                </a:moveTo>
                <a:lnTo>
                  <a:pt x="1437186" y="1714500"/>
                </a:lnTo>
                <a:lnTo>
                  <a:pt x="1437186" y="1714503"/>
                </a:lnTo>
                <a:lnTo>
                  <a:pt x="1000626" y="1714503"/>
                </a:lnTo>
                <a:close/>
                <a:moveTo>
                  <a:pt x="565631" y="1285872"/>
                </a:moveTo>
                <a:lnTo>
                  <a:pt x="565649" y="1285872"/>
                </a:lnTo>
                <a:lnTo>
                  <a:pt x="130673" y="1714497"/>
                </a:lnTo>
                <a:lnTo>
                  <a:pt x="565649" y="1714497"/>
                </a:lnTo>
                <a:lnTo>
                  <a:pt x="1000626" y="1714497"/>
                </a:lnTo>
                <a:lnTo>
                  <a:pt x="1000626" y="1714478"/>
                </a:lnTo>
                <a:lnTo>
                  <a:pt x="1437167" y="1285875"/>
                </a:lnTo>
                <a:lnTo>
                  <a:pt x="1437183" y="1285875"/>
                </a:lnTo>
                <a:lnTo>
                  <a:pt x="1000626" y="1714500"/>
                </a:lnTo>
                <a:lnTo>
                  <a:pt x="565649" y="1714500"/>
                </a:lnTo>
                <a:lnTo>
                  <a:pt x="565649" y="1714503"/>
                </a:lnTo>
                <a:lnTo>
                  <a:pt x="130673" y="1714503"/>
                </a:lnTo>
                <a:lnTo>
                  <a:pt x="130673" y="2143106"/>
                </a:lnTo>
                <a:lnTo>
                  <a:pt x="130673" y="2571731"/>
                </a:lnTo>
                <a:lnTo>
                  <a:pt x="130673" y="3000356"/>
                </a:lnTo>
                <a:lnTo>
                  <a:pt x="130673" y="3428981"/>
                </a:lnTo>
                <a:lnTo>
                  <a:pt x="130673" y="3857606"/>
                </a:lnTo>
                <a:lnTo>
                  <a:pt x="130673" y="4286231"/>
                </a:lnTo>
                <a:lnTo>
                  <a:pt x="130673" y="4714856"/>
                </a:lnTo>
                <a:lnTo>
                  <a:pt x="130673" y="5143481"/>
                </a:lnTo>
                <a:lnTo>
                  <a:pt x="130673" y="5143481"/>
                </a:lnTo>
                <a:lnTo>
                  <a:pt x="130673" y="4714856"/>
                </a:lnTo>
                <a:lnTo>
                  <a:pt x="130673" y="4286231"/>
                </a:lnTo>
                <a:lnTo>
                  <a:pt x="130673" y="3857606"/>
                </a:lnTo>
                <a:lnTo>
                  <a:pt x="130673" y="3428981"/>
                </a:lnTo>
                <a:lnTo>
                  <a:pt x="130673" y="3000356"/>
                </a:lnTo>
                <a:lnTo>
                  <a:pt x="130673" y="2571731"/>
                </a:lnTo>
                <a:lnTo>
                  <a:pt x="130673" y="2143106"/>
                </a:lnTo>
                <a:lnTo>
                  <a:pt x="130673" y="1714505"/>
                </a:lnTo>
                <a:lnTo>
                  <a:pt x="0" y="1843271"/>
                </a:lnTo>
                <a:lnTo>
                  <a:pt x="0" y="1843265"/>
                </a:lnTo>
                <a:lnTo>
                  <a:pt x="130673" y="1714497"/>
                </a:lnTo>
                <a:lnTo>
                  <a:pt x="0" y="1714497"/>
                </a:lnTo>
                <a:lnTo>
                  <a:pt x="0" y="1714493"/>
                </a:lnTo>
                <a:lnTo>
                  <a:pt x="130673" y="1714493"/>
                </a:lnTo>
                <a:lnTo>
                  <a:pt x="130673" y="1714480"/>
                </a:lnTo>
                <a:close/>
                <a:moveTo>
                  <a:pt x="130684" y="857240"/>
                </a:moveTo>
                <a:lnTo>
                  <a:pt x="565649" y="857240"/>
                </a:lnTo>
                <a:lnTo>
                  <a:pt x="565649" y="857244"/>
                </a:lnTo>
                <a:lnTo>
                  <a:pt x="1000626" y="857244"/>
                </a:lnTo>
                <a:lnTo>
                  <a:pt x="1000626" y="857244"/>
                </a:lnTo>
                <a:lnTo>
                  <a:pt x="565649" y="857244"/>
                </a:lnTo>
                <a:lnTo>
                  <a:pt x="130676" y="857244"/>
                </a:lnTo>
                <a:close/>
                <a:moveTo>
                  <a:pt x="130673" y="428618"/>
                </a:moveTo>
                <a:lnTo>
                  <a:pt x="0" y="557382"/>
                </a:lnTo>
                <a:lnTo>
                  <a:pt x="0" y="557382"/>
                </a:lnTo>
                <a:close/>
                <a:moveTo>
                  <a:pt x="2307136" y="0"/>
                </a:moveTo>
                <a:lnTo>
                  <a:pt x="2743700" y="0"/>
                </a:lnTo>
                <a:lnTo>
                  <a:pt x="2743700" y="428623"/>
                </a:lnTo>
                <a:lnTo>
                  <a:pt x="3178674" y="0"/>
                </a:lnTo>
                <a:lnTo>
                  <a:pt x="6228181" y="0"/>
                </a:lnTo>
                <a:lnTo>
                  <a:pt x="6228181" y="5143481"/>
                </a:lnTo>
                <a:lnTo>
                  <a:pt x="2743700" y="5143481"/>
                </a:lnTo>
                <a:lnTo>
                  <a:pt x="2307137" y="4714856"/>
                </a:lnTo>
                <a:lnTo>
                  <a:pt x="2307137" y="5143481"/>
                </a:lnTo>
                <a:lnTo>
                  <a:pt x="1872161" y="5143481"/>
                </a:lnTo>
                <a:lnTo>
                  <a:pt x="2307136" y="4714856"/>
                </a:lnTo>
                <a:lnTo>
                  <a:pt x="1872161" y="4714856"/>
                </a:lnTo>
                <a:lnTo>
                  <a:pt x="2307136" y="4286231"/>
                </a:lnTo>
                <a:lnTo>
                  <a:pt x="1872161" y="4286231"/>
                </a:lnTo>
                <a:lnTo>
                  <a:pt x="1872161" y="3857606"/>
                </a:lnTo>
                <a:lnTo>
                  <a:pt x="1437186" y="3857606"/>
                </a:lnTo>
                <a:lnTo>
                  <a:pt x="1872161" y="3428981"/>
                </a:lnTo>
                <a:lnTo>
                  <a:pt x="1437186" y="3428981"/>
                </a:lnTo>
                <a:lnTo>
                  <a:pt x="1437186" y="3000356"/>
                </a:lnTo>
                <a:lnTo>
                  <a:pt x="1872161" y="2571731"/>
                </a:lnTo>
                <a:lnTo>
                  <a:pt x="1437186" y="2571731"/>
                </a:lnTo>
                <a:lnTo>
                  <a:pt x="1872161" y="2143106"/>
                </a:lnTo>
                <a:lnTo>
                  <a:pt x="1437186" y="2143106"/>
                </a:lnTo>
                <a:lnTo>
                  <a:pt x="1437186" y="1714503"/>
                </a:lnTo>
                <a:lnTo>
                  <a:pt x="1872158" y="1285875"/>
                </a:lnTo>
                <a:lnTo>
                  <a:pt x="1872161" y="1285875"/>
                </a:lnTo>
                <a:lnTo>
                  <a:pt x="1872161" y="1285873"/>
                </a:lnTo>
                <a:lnTo>
                  <a:pt x="1872161" y="857248"/>
                </a:lnTo>
                <a:lnTo>
                  <a:pt x="2307136" y="857248"/>
                </a:lnTo>
                <a:lnTo>
                  <a:pt x="2307136" y="428623"/>
                </a:lnTo>
                <a:lnTo>
                  <a:pt x="1872161" y="857248"/>
                </a:lnTo>
                <a:lnTo>
                  <a:pt x="1437189" y="1285873"/>
                </a:lnTo>
                <a:lnTo>
                  <a:pt x="1437186" y="1285873"/>
                </a:lnTo>
                <a:lnTo>
                  <a:pt x="1437186" y="1285871"/>
                </a:lnTo>
                <a:lnTo>
                  <a:pt x="1437186" y="1285856"/>
                </a:lnTo>
                <a:lnTo>
                  <a:pt x="1437186" y="857246"/>
                </a:lnTo>
                <a:lnTo>
                  <a:pt x="1000626" y="857246"/>
                </a:lnTo>
                <a:lnTo>
                  <a:pt x="565660" y="1285868"/>
                </a:lnTo>
                <a:lnTo>
                  <a:pt x="565652" y="1285868"/>
                </a:lnTo>
                <a:lnTo>
                  <a:pt x="1000626" y="857244"/>
                </a:lnTo>
                <a:lnTo>
                  <a:pt x="1000626" y="857246"/>
                </a:lnTo>
                <a:lnTo>
                  <a:pt x="1437186" y="428622"/>
                </a:lnTo>
                <a:lnTo>
                  <a:pt x="1437186" y="428623"/>
                </a:lnTo>
                <a:lnTo>
                  <a:pt x="1437186" y="857245"/>
                </a:lnTo>
                <a:lnTo>
                  <a:pt x="1872159" y="428623"/>
                </a:lnTo>
                <a:lnTo>
                  <a:pt x="1872161" y="428623"/>
                </a:lnTo>
                <a:lnTo>
                  <a:pt x="1872161" y="428623"/>
                </a:lnTo>
                <a:close/>
                <a:moveTo>
                  <a:pt x="1437186" y="0"/>
                </a:moveTo>
                <a:lnTo>
                  <a:pt x="1872161" y="0"/>
                </a:lnTo>
                <a:lnTo>
                  <a:pt x="1437189" y="428621"/>
                </a:lnTo>
                <a:lnTo>
                  <a:pt x="1437186" y="428621"/>
                </a:lnTo>
                <a:lnTo>
                  <a:pt x="1437186" y="428622"/>
                </a:lnTo>
                <a:lnTo>
                  <a:pt x="1000626" y="428622"/>
                </a:lnTo>
                <a:lnTo>
                  <a:pt x="1000626" y="428622"/>
                </a:lnTo>
                <a:lnTo>
                  <a:pt x="1000626" y="428620"/>
                </a:lnTo>
                <a:lnTo>
                  <a:pt x="1437186" y="428620"/>
                </a:lnTo>
                <a:close/>
                <a:moveTo>
                  <a:pt x="1000616" y="0"/>
                </a:moveTo>
                <a:lnTo>
                  <a:pt x="1000626" y="0"/>
                </a:lnTo>
                <a:lnTo>
                  <a:pt x="565652" y="428620"/>
                </a:lnTo>
                <a:lnTo>
                  <a:pt x="565649" y="428620"/>
                </a:lnTo>
                <a:lnTo>
                  <a:pt x="565649" y="428617"/>
                </a:lnTo>
                <a:close/>
                <a:moveTo>
                  <a:pt x="130673" y="0"/>
                </a:moveTo>
                <a:lnTo>
                  <a:pt x="130673" y="0"/>
                </a:lnTo>
                <a:lnTo>
                  <a:pt x="130673" y="428615"/>
                </a:lnTo>
                <a:lnTo>
                  <a:pt x="565639" y="0"/>
                </a:lnTo>
                <a:lnTo>
                  <a:pt x="130673" y="428615"/>
                </a:lnTo>
                <a:lnTo>
                  <a:pt x="565649" y="428615"/>
                </a:lnTo>
                <a:lnTo>
                  <a:pt x="565649" y="428615"/>
                </a:lnTo>
                <a:lnTo>
                  <a:pt x="565642" y="428622"/>
                </a:lnTo>
                <a:lnTo>
                  <a:pt x="130673" y="428622"/>
                </a:lnTo>
                <a:lnTo>
                  <a:pt x="130673" y="857240"/>
                </a:lnTo>
                <a:lnTo>
                  <a:pt x="130673" y="857244"/>
                </a:lnTo>
                <a:lnTo>
                  <a:pt x="130673" y="857246"/>
                </a:lnTo>
                <a:lnTo>
                  <a:pt x="130673" y="1285856"/>
                </a:lnTo>
                <a:lnTo>
                  <a:pt x="130673" y="1285856"/>
                </a:lnTo>
                <a:lnTo>
                  <a:pt x="130673" y="857246"/>
                </a:lnTo>
                <a:lnTo>
                  <a:pt x="0" y="986012"/>
                </a:lnTo>
                <a:lnTo>
                  <a:pt x="0" y="986008"/>
                </a:lnTo>
                <a:lnTo>
                  <a:pt x="130673" y="857242"/>
                </a:lnTo>
                <a:lnTo>
                  <a:pt x="0" y="857242"/>
                </a:lnTo>
                <a:lnTo>
                  <a:pt x="0" y="857240"/>
                </a:lnTo>
                <a:lnTo>
                  <a:pt x="130673" y="857240"/>
                </a:lnTo>
                <a:lnTo>
                  <a:pt x="130673" y="428618"/>
                </a:lnTo>
                <a:lnTo>
                  <a:pt x="130673" y="428615"/>
                </a:lnTo>
                <a:close/>
                <a:moveTo>
                  <a:pt x="130666" y="0"/>
                </a:moveTo>
                <a:lnTo>
                  <a:pt x="0" y="128760"/>
                </a:lnTo>
                <a:lnTo>
                  <a:pt x="0" y="12876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239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851920" cy="699542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Nome Azienda</a:t>
            </a:r>
          </a:p>
        </p:txBody>
      </p:sp>
      <p:sp>
        <p:nvSpPr>
          <p:cNvPr id="11" name="Segnaposto testo 1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148013"/>
            <a:ext cx="3131840" cy="1995487"/>
          </a:xfrm>
          <a:prstGeom prst="rect">
            <a:avLst/>
          </a:prstGeom>
        </p:spPr>
        <p:txBody>
          <a:bodyPr lIns="252000" tIns="0" rIns="0" bIns="252000" anchor="b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Inserire qui la core </a:t>
            </a:r>
            <a:r>
              <a:rPr lang="it-IT" dirty="0" err="1"/>
              <a:t>competence</a:t>
            </a:r>
            <a:r>
              <a:rPr lang="it-IT" dirty="0"/>
              <a:t> aziendale che serve al moderatore per introdurre l’azienda (</a:t>
            </a:r>
            <a:r>
              <a:rPr lang="it-IT" dirty="0" err="1"/>
              <a:t>max</a:t>
            </a:r>
            <a:r>
              <a:rPr lang="it-IT" dirty="0"/>
              <a:t> 15 parole)</a:t>
            </a:r>
          </a:p>
        </p:txBody>
      </p:sp>
      <p:sp>
        <p:nvSpPr>
          <p:cNvPr id="12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75606"/>
            <a:ext cx="313184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1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 speaker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11263"/>
            <a:ext cx="313184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i="1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Ruolo aziendale</a:t>
            </a: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99542"/>
            <a:ext cx="385192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 err="1"/>
              <a:t>Claim</a:t>
            </a:r>
            <a:r>
              <a:rPr lang="it-IT" dirty="0"/>
              <a:t> aziendale o sottotitolo</a:t>
            </a:r>
          </a:p>
        </p:txBody>
      </p:sp>
      <p:sp>
        <p:nvSpPr>
          <p:cNvPr id="15" name="Figura a mano libera: forma 266"/>
          <p:cNvSpPr>
            <a:spLocks noGrp="1"/>
          </p:cNvSpPr>
          <p:nvPr>
            <p:ph type="pic" sz="quarter" idx="23"/>
          </p:nvPr>
        </p:nvSpPr>
        <p:spPr>
          <a:xfrm>
            <a:off x="2917332" y="2043"/>
            <a:ext cx="6228181" cy="5143481"/>
          </a:xfrm>
          <a:custGeom>
            <a:avLst/>
            <a:gdLst>
              <a:gd name="connsiteX0" fmla="*/ 1437186 w 6228181"/>
              <a:gd name="connsiteY0" fmla="*/ 4714856 h 5143481"/>
              <a:gd name="connsiteX1" fmla="*/ 1872161 w 6228181"/>
              <a:gd name="connsiteY1" fmla="*/ 4714856 h 5143481"/>
              <a:gd name="connsiteX2" fmla="*/ 1437186 w 6228181"/>
              <a:gd name="connsiteY2" fmla="*/ 5143481 h 5143481"/>
              <a:gd name="connsiteX3" fmla="*/ 1437186 w 6228181"/>
              <a:gd name="connsiteY3" fmla="*/ 4286231 h 5143481"/>
              <a:gd name="connsiteX4" fmla="*/ 1872161 w 6228181"/>
              <a:gd name="connsiteY4" fmla="*/ 4286231 h 5143481"/>
              <a:gd name="connsiteX5" fmla="*/ 1437186 w 6228181"/>
              <a:gd name="connsiteY5" fmla="*/ 4714856 h 5143481"/>
              <a:gd name="connsiteX6" fmla="*/ 1000626 w 6228181"/>
              <a:gd name="connsiteY6" fmla="*/ 4286231 h 5143481"/>
              <a:gd name="connsiteX7" fmla="*/ 565649 w 6228181"/>
              <a:gd name="connsiteY7" fmla="*/ 4714856 h 5143481"/>
              <a:gd name="connsiteX8" fmla="*/ 565649 w 6228181"/>
              <a:gd name="connsiteY8" fmla="*/ 4714856 h 5143481"/>
              <a:gd name="connsiteX9" fmla="*/ 1000626 w 6228181"/>
              <a:gd name="connsiteY9" fmla="*/ 4286231 h 5143481"/>
              <a:gd name="connsiteX10" fmla="*/ 1437186 w 6228181"/>
              <a:gd name="connsiteY10" fmla="*/ 4286231 h 5143481"/>
              <a:gd name="connsiteX11" fmla="*/ 1000626 w 6228181"/>
              <a:gd name="connsiteY11" fmla="*/ 4714856 h 5143481"/>
              <a:gd name="connsiteX12" fmla="*/ 1000626 w 6228181"/>
              <a:gd name="connsiteY12" fmla="*/ 3428981 h 5143481"/>
              <a:gd name="connsiteX13" fmla="*/ 1000626 w 6228181"/>
              <a:gd name="connsiteY13" fmla="*/ 3857606 h 5143481"/>
              <a:gd name="connsiteX14" fmla="*/ 565649 w 6228181"/>
              <a:gd name="connsiteY14" fmla="*/ 4286231 h 5143481"/>
              <a:gd name="connsiteX15" fmla="*/ 565649 w 6228181"/>
              <a:gd name="connsiteY15" fmla="*/ 3857606 h 5143481"/>
              <a:gd name="connsiteX16" fmla="*/ 130673 w 6228181"/>
              <a:gd name="connsiteY16" fmla="*/ 3428981 h 5143481"/>
              <a:gd name="connsiteX17" fmla="*/ 0 w 6228181"/>
              <a:gd name="connsiteY17" fmla="*/ 3557748 h 5143481"/>
              <a:gd name="connsiteX18" fmla="*/ 0 w 6228181"/>
              <a:gd name="connsiteY18" fmla="*/ 3557747 h 5143481"/>
              <a:gd name="connsiteX19" fmla="*/ 1000626 w 6228181"/>
              <a:gd name="connsiteY19" fmla="*/ 3000356 h 5143481"/>
              <a:gd name="connsiteX20" fmla="*/ 565649 w 6228181"/>
              <a:gd name="connsiteY20" fmla="*/ 3428981 h 5143481"/>
              <a:gd name="connsiteX21" fmla="*/ 565649 w 6228181"/>
              <a:gd name="connsiteY21" fmla="*/ 3428981 h 5143481"/>
              <a:gd name="connsiteX22" fmla="*/ 130673 w 6228181"/>
              <a:gd name="connsiteY22" fmla="*/ 3000356 h 5143481"/>
              <a:gd name="connsiteX23" fmla="*/ 0 w 6228181"/>
              <a:gd name="connsiteY23" fmla="*/ 3129123 h 5143481"/>
              <a:gd name="connsiteX24" fmla="*/ 0 w 6228181"/>
              <a:gd name="connsiteY24" fmla="*/ 3129122 h 5143481"/>
              <a:gd name="connsiteX25" fmla="*/ 1000626 w 6228181"/>
              <a:gd name="connsiteY25" fmla="*/ 2571731 h 5143481"/>
              <a:gd name="connsiteX26" fmla="*/ 1437186 w 6228181"/>
              <a:gd name="connsiteY26" fmla="*/ 2571731 h 5143481"/>
              <a:gd name="connsiteX27" fmla="*/ 1000626 w 6228181"/>
              <a:gd name="connsiteY27" fmla="*/ 3000356 h 5143481"/>
              <a:gd name="connsiteX28" fmla="*/ 1000626 w 6228181"/>
              <a:gd name="connsiteY28" fmla="*/ 2571731 h 5143481"/>
              <a:gd name="connsiteX29" fmla="*/ 565649 w 6228181"/>
              <a:gd name="connsiteY29" fmla="*/ 1714505 h 5143481"/>
              <a:gd name="connsiteX30" fmla="*/ 565649 w 6228181"/>
              <a:gd name="connsiteY30" fmla="*/ 2143106 h 5143481"/>
              <a:gd name="connsiteX31" fmla="*/ 130673 w 6228181"/>
              <a:gd name="connsiteY31" fmla="*/ 2143106 h 5143481"/>
              <a:gd name="connsiteX32" fmla="*/ 1000626 w 6228181"/>
              <a:gd name="connsiteY32" fmla="*/ 1714500 h 5143481"/>
              <a:gd name="connsiteX33" fmla="*/ 1437186 w 6228181"/>
              <a:gd name="connsiteY33" fmla="*/ 1714500 h 5143481"/>
              <a:gd name="connsiteX34" fmla="*/ 1437186 w 6228181"/>
              <a:gd name="connsiteY34" fmla="*/ 1714503 h 5143481"/>
              <a:gd name="connsiteX35" fmla="*/ 1000626 w 6228181"/>
              <a:gd name="connsiteY35" fmla="*/ 1714503 h 5143481"/>
              <a:gd name="connsiteX36" fmla="*/ 565631 w 6228181"/>
              <a:gd name="connsiteY36" fmla="*/ 1285872 h 5143481"/>
              <a:gd name="connsiteX37" fmla="*/ 565649 w 6228181"/>
              <a:gd name="connsiteY37" fmla="*/ 1285872 h 5143481"/>
              <a:gd name="connsiteX38" fmla="*/ 130673 w 6228181"/>
              <a:gd name="connsiteY38" fmla="*/ 1714497 h 5143481"/>
              <a:gd name="connsiteX39" fmla="*/ 565649 w 6228181"/>
              <a:gd name="connsiteY39" fmla="*/ 1714497 h 5143481"/>
              <a:gd name="connsiteX40" fmla="*/ 1000626 w 6228181"/>
              <a:gd name="connsiteY40" fmla="*/ 1714497 h 5143481"/>
              <a:gd name="connsiteX41" fmla="*/ 1000626 w 6228181"/>
              <a:gd name="connsiteY41" fmla="*/ 1714478 h 5143481"/>
              <a:gd name="connsiteX42" fmla="*/ 1437167 w 6228181"/>
              <a:gd name="connsiteY42" fmla="*/ 1285875 h 5143481"/>
              <a:gd name="connsiteX43" fmla="*/ 1437183 w 6228181"/>
              <a:gd name="connsiteY43" fmla="*/ 1285875 h 5143481"/>
              <a:gd name="connsiteX44" fmla="*/ 1000626 w 6228181"/>
              <a:gd name="connsiteY44" fmla="*/ 1714500 h 5143481"/>
              <a:gd name="connsiteX45" fmla="*/ 565649 w 6228181"/>
              <a:gd name="connsiteY45" fmla="*/ 1714500 h 5143481"/>
              <a:gd name="connsiteX46" fmla="*/ 565649 w 6228181"/>
              <a:gd name="connsiteY46" fmla="*/ 1714503 h 5143481"/>
              <a:gd name="connsiteX47" fmla="*/ 130673 w 6228181"/>
              <a:gd name="connsiteY47" fmla="*/ 1714503 h 5143481"/>
              <a:gd name="connsiteX48" fmla="*/ 130673 w 6228181"/>
              <a:gd name="connsiteY48" fmla="*/ 2143106 h 5143481"/>
              <a:gd name="connsiteX49" fmla="*/ 130673 w 6228181"/>
              <a:gd name="connsiteY49" fmla="*/ 2571731 h 5143481"/>
              <a:gd name="connsiteX50" fmla="*/ 130673 w 6228181"/>
              <a:gd name="connsiteY50" fmla="*/ 3000356 h 5143481"/>
              <a:gd name="connsiteX51" fmla="*/ 130673 w 6228181"/>
              <a:gd name="connsiteY51" fmla="*/ 3428981 h 5143481"/>
              <a:gd name="connsiteX52" fmla="*/ 130673 w 6228181"/>
              <a:gd name="connsiteY52" fmla="*/ 3857606 h 5143481"/>
              <a:gd name="connsiteX53" fmla="*/ 130673 w 6228181"/>
              <a:gd name="connsiteY53" fmla="*/ 4286231 h 5143481"/>
              <a:gd name="connsiteX54" fmla="*/ 130673 w 6228181"/>
              <a:gd name="connsiteY54" fmla="*/ 4714856 h 5143481"/>
              <a:gd name="connsiteX55" fmla="*/ 130673 w 6228181"/>
              <a:gd name="connsiteY55" fmla="*/ 5143481 h 5143481"/>
              <a:gd name="connsiteX56" fmla="*/ 130673 w 6228181"/>
              <a:gd name="connsiteY56" fmla="*/ 5143481 h 5143481"/>
              <a:gd name="connsiteX57" fmla="*/ 130673 w 6228181"/>
              <a:gd name="connsiteY57" fmla="*/ 4714856 h 5143481"/>
              <a:gd name="connsiteX58" fmla="*/ 130673 w 6228181"/>
              <a:gd name="connsiteY58" fmla="*/ 4286231 h 5143481"/>
              <a:gd name="connsiteX59" fmla="*/ 130673 w 6228181"/>
              <a:gd name="connsiteY59" fmla="*/ 3857606 h 5143481"/>
              <a:gd name="connsiteX60" fmla="*/ 130673 w 6228181"/>
              <a:gd name="connsiteY60" fmla="*/ 3428981 h 5143481"/>
              <a:gd name="connsiteX61" fmla="*/ 130673 w 6228181"/>
              <a:gd name="connsiteY61" fmla="*/ 3000356 h 5143481"/>
              <a:gd name="connsiteX62" fmla="*/ 130673 w 6228181"/>
              <a:gd name="connsiteY62" fmla="*/ 2571731 h 5143481"/>
              <a:gd name="connsiteX63" fmla="*/ 130673 w 6228181"/>
              <a:gd name="connsiteY63" fmla="*/ 2143106 h 5143481"/>
              <a:gd name="connsiteX64" fmla="*/ 130673 w 6228181"/>
              <a:gd name="connsiteY64" fmla="*/ 1714505 h 5143481"/>
              <a:gd name="connsiteX65" fmla="*/ 0 w 6228181"/>
              <a:gd name="connsiteY65" fmla="*/ 1843271 h 5143481"/>
              <a:gd name="connsiteX66" fmla="*/ 0 w 6228181"/>
              <a:gd name="connsiteY66" fmla="*/ 1843265 h 5143481"/>
              <a:gd name="connsiteX67" fmla="*/ 130673 w 6228181"/>
              <a:gd name="connsiteY67" fmla="*/ 1714497 h 5143481"/>
              <a:gd name="connsiteX68" fmla="*/ 0 w 6228181"/>
              <a:gd name="connsiteY68" fmla="*/ 1714497 h 5143481"/>
              <a:gd name="connsiteX69" fmla="*/ 0 w 6228181"/>
              <a:gd name="connsiteY69" fmla="*/ 1714493 h 5143481"/>
              <a:gd name="connsiteX70" fmla="*/ 130673 w 6228181"/>
              <a:gd name="connsiteY70" fmla="*/ 1714493 h 5143481"/>
              <a:gd name="connsiteX71" fmla="*/ 130673 w 6228181"/>
              <a:gd name="connsiteY71" fmla="*/ 1714480 h 5143481"/>
              <a:gd name="connsiteX72" fmla="*/ 130684 w 6228181"/>
              <a:gd name="connsiteY72" fmla="*/ 857240 h 5143481"/>
              <a:gd name="connsiteX73" fmla="*/ 565649 w 6228181"/>
              <a:gd name="connsiteY73" fmla="*/ 857240 h 5143481"/>
              <a:gd name="connsiteX74" fmla="*/ 565649 w 6228181"/>
              <a:gd name="connsiteY74" fmla="*/ 857244 h 5143481"/>
              <a:gd name="connsiteX75" fmla="*/ 1000626 w 6228181"/>
              <a:gd name="connsiteY75" fmla="*/ 857244 h 5143481"/>
              <a:gd name="connsiteX76" fmla="*/ 1000626 w 6228181"/>
              <a:gd name="connsiteY76" fmla="*/ 857244 h 5143481"/>
              <a:gd name="connsiteX77" fmla="*/ 565649 w 6228181"/>
              <a:gd name="connsiteY77" fmla="*/ 857244 h 5143481"/>
              <a:gd name="connsiteX78" fmla="*/ 130676 w 6228181"/>
              <a:gd name="connsiteY78" fmla="*/ 857244 h 5143481"/>
              <a:gd name="connsiteX79" fmla="*/ 130673 w 6228181"/>
              <a:gd name="connsiteY79" fmla="*/ 428618 h 5143481"/>
              <a:gd name="connsiteX80" fmla="*/ 0 w 6228181"/>
              <a:gd name="connsiteY80" fmla="*/ 557382 h 5143481"/>
              <a:gd name="connsiteX81" fmla="*/ 0 w 6228181"/>
              <a:gd name="connsiteY81" fmla="*/ 557382 h 5143481"/>
              <a:gd name="connsiteX82" fmla="*/ 2307136 w 6228181"/>
              <a:gd name="connsiteY82" fmla="*/ 0 h 5143481"/>
              <a:gd name="connsiteX83" fmla="*/ 2743700 w 6228181"/>
              <a:gd name="connsiteY83" fmla="*/ 0 h 5143481"/>
              <a:gd name="connsiteX84" fmla="*/ 2743700 w 6228181"/>
              <a:gd name="connsiteY84" fmla="*/ 428623 h 5143481"/>
              <a:gd name="connsiteX85" fmla="*/ 3178674 w 6228181"/>
              <a:gd name="connsiteY85" fmla="*/ 0 h 5143481"/>
              <a:gd name="connsiteX86" fmla="*/ 6228181 w 6228181"/>
              <a:gd name="connsiteY86" fmla="*/ 0 h 5143481"/>
              <a:gd name="connsiteX87" fmla="*/ 6228181 w 6228181"/>
              <a:gd name="connsiteY87" fmla="*/ 5143481 h 5143481"/>
              <a:gd name="connsiteX88" fmla="*/ 2743700 w 6228181"/>
              <a:gd name="connsiteY88" fmla="*/ 5143481 h 5143481"/>
              <a:gd name="connsiteX89" fmla="*/ 2307137 w 6228181"/>
              <a:gd name="connsiteY89" fmla="*/ 4714856 h 5143481"/>
              <a:gd name="connsiteX90" fmla="*/ 2307137 w 6228181"/>
              <a:gd name="connsiteY90" fmla="*/ 5143481 h 5143481"/>
              <a:gd name="connsiteX91" fmla="*/ 1872161 w 6228181"/>
              <a:gd name="connsiteY91" fmla="*/ 5143481 h 5143481"/>
              <a:gd name="connsiteX92" fmla="*/ 2307136 w 6228181"/>
              <a:gd name="connsiteY92" fmla="*/ 4714856 h 5143481"/>
              <a:gd name="connsiteX93" fmla="*/ 1872161 w 6228181"/>
              <a:gd name="connsiteY93" fmla="*/ 4714856 h 5143481"/>
              <a:gd name="connsiteX94" fmla="*/ 2307136 w 6228181"/>
              <a:gd name="connsiteY94" fmla="*/ 4286231 h 5143481"/>
              <a:gd name="connsiteX95" fmla="*/ 1872161 w 6228181"/>
              <a:gd name="connsiteY95" fmla="*/ 4286231 h 5143481"/>
              <a:gd name="connsiteX96" fmla="*/ 1872161 w 6228181"/>
              <a:gd name="connsiteY96" fmla="*/ 3857606 h 5143481"/>
              <a:gd name="connsiteX97" fmla="*/ 1437186 w 6228181"/>
              <a:gd name="connsiteY97" fmla="*/ 3857606 h 5143481"/>
              <a:gd name="connsiteX98" fmla="*/ 1872161 w 6228181"/>
              <a:gd name="connsiteY98" fmla="*/ 3428981 h 5143481"/>
              <a:gd name="connsiteX99" fmla="*/ 1437186 w 6228181"/>
              <a:gd name="connsiteY99" fmla="*/ 3428981 h 5143481"/>
              <a:gd name="connsiteX100" fmla="*/ 1437186 w 6228181"/>
              <a:gd name="connsiteY100" fmla="*/ 3000356 h 5143481"/>
              <a:gd name="connsiteX101" fmla="*/ 1872161 w 6228181"/>
              <a:gd name="connsiteY101" fmla="*/ 2571731 h 5143481"/>
              <a:gd name="connsiteX102" fmla="*/ 1437186 w 6228181"/>
              <a:gd name="connsiteY102" fmla="*/ 2571731 h 5143481"/>
              <a:gd name="connsiteX103" fmla="*/ 1872161 w 6228181"/>
              <a:gd name="connsiteY103" fmla="*/ 2143106 h 5143481"/>
              <a:gd name="connsiteX104" fmla="*/ 1437186 w 6228181"/>
              <a:gd name="connsiteY104" fmla="*/ 2143106 h 5143481"/>
              <a:gd name="connsiteX105" fmla="*/ 1437186 w 6228181"/>
              <a:gd name="connsiteY105" fmla="*/ 1714503 h 5143481"/>
              <a:gd name="connsiteX106" fmla="*/ 1872158 w 6228181"/>
              <a:gd name="connsiteY106" fmla="*/ 1285875 h 5143481"/>
              <a:gd name="connsiteX107" fmla="*/ 1872161 w 6228181"/>
              <a:gd name="connsiteY107" fmla="*/ 1285875 h 5143481"/>
              <a:gd name="connsiteX108" fmla="*/ 1872161 w 6228181"/>
              <a:gd name="connsiteY108" fmla="*/ 1285873 h 5143481"/>
              <a:gd name="connsiteX109" fmla="*/ 1872161 w 6228181"/>
              <a:gd name="connsiteY109" fmla="*/ 857248 h 5143481"/>
              <a:gd name="connsiteX110" fmla="*/ 2307136 w 6228181"/>
              <a:gd name="connsiteY110" fmla="*/ 857248 h 5143481"/>
              <a:gd name="connsiteX111" fmla="*/ 2307136 w 6228181"/>
              <a:gd name="connsiteY111" fmla="*/ 428623 h 5143481"/>
              <a:gd name="connsiteX112" fmla="*/ 1872161 w 6228181"/>
              <a:gd name="connsiteY112" fmla="*/ 857248 h 5143481"/>
              <a:gd name="connsiteX113" fmla="*/ 1437189 w 6228181"/>
              <a:gd name="connsiteY113" fmla="*/ 1285873 h 5143481"/>
              <a:gd name="connsiteX114" fmla="*/ 1437186 w 6228181"/>
              <a:gd name="connsiteY114" fmla="*/ 1285873 h 5143481"/>
              <a:gd name="connsiteX115" fmla="*/ 1437186 w 6228181"/>
              <a:gd name="connsiteY115" fmla="*/ 1285871 h 5143481"/>
              <a:gd name="connsiteX116" fmla="*/ 1437186 w 6228181"/>
              <a:gd name="connsiteY116" fmla="*/ 1285856 h 5143481"/>
              <a:gd name="connsiteX117" fmla="*/ 1437186 w 6228181"/>
              <a:gd name="connsiteY117" fmla="*/ 857246 h 5143481"/>
              <a:gd name="connsiteX118" fmla="*/ 1000626 w 6228181"/>
              <a:gd name="connsiteY118" fmla="*/ 857246 h 5143481"/>
              <a:gd name="connsiteX119" fmla="*/ 565660 w 6228181"/>
              <a:gd name="connsiteY119" fmla="*/ 1285868 h 5143481"/>
              <a:gd name="connsiteX120" fmla="*/ 565652 w 6228181"/>
              <a:gd name="connsiteY120" fmla="*/ 1285868 h 5143481"/>
              <a:gd name="connsiteX121" fmla="*/ 1000626 w 6228181"/>
              <a:gd name="connsiteY121" fmla="*/ 857244 h 5143481"/>
              <a:gd name="connsiteX122" fmla="*/ 1000626 w 6228181"/>
              <a:gd name="connsiteY122" fmla="*/ 857246 h 5143481"/>
              <a:gd name="connsiteX123" fmla="*/ 1437186 w 6228181"/>
              <a:gd name="connsiteY123" fmla="*/ 428622 h 5143481"/>
              <a:gd name="connsiteX124" fmla="*/ 1437186 w 6228181"/>
              <a:gd name="connsiteY124" fmla="*/ 428623 h 5143481"/>
              <a:gd name="connsiteX125" fmla="*/ 1437186 w 6228181"/>
              <a:gd name="connsiteY125" fmla="*/ 857245 h 5143481"/>
              <a:gd name="connsiteX126" fmla="*/ 1872159 w 6228181"/>
              <a:gd name="connsiteY126" fmla="*/ 428623 h 5143481"/>
              <a:gd name="connsiteX127" fmla="*/ 1872161 w 6228181"/>
              <a:gd name="connsiteY127" fmla="*/ 428623 h 5143481"/>
              <a:gd name="connsiteX128" fmla="*/ 1872161 w 6228181"/>
              <a:gd name="connsiteY128" fmla="*/ 428623 h 5143481"/>
              <a:gd name="connsiteX129" fmla="*/ 1437186 w 6228181"/>
              <a:gd name="connsiteY129" fmla="*/ 0 h 5143481"/>
              <a:gd name="connsiteX130" fmla="*/ 1872161 w 6228181"/>
              <a:gd name="connsiteY130" fmla="*/ 0 h 5143481"/>
              <a:gd name="connsiteX131" fmla="*/ 1437189 w 6228181"/>
              <a:gd name="connsiteY131" fmla="*/ 428621 h 5143481"/>
              <a:gd name="connsiteX132" fmla="*/ 1437186 w 6228181"/>
              <a:gd name="connsiteY132" fmla="*/ 428621 h 5143481"/>
              <a:gd name="connsiteX133" fmla="*/ 1437186 w 6228181"/>
              <a:gd name="connsiteY133" fmla="*/ 428622 h 5143481"/>
              <a:gd name="connsiteX134" fmla="*/ 1000626 w 6228181"/>
              <a:gd name="connsiteY134" fmla="*/ 428622 h 5143481"/>
              <a:gd name="connsiteX135" fmla="*/ 1000626 w 6228181"/>
              <a:gd name="connsiteY135" fmla="*/ 428622 h 5143481"/>
              <a:gd name="connsiteX136" fmla="*/ 1000626 w 6228181"/>
              <a:gd name="connsiteY136" fmla="*/ 428620 h 5143481"/>
              <a:gd name="connsiteX137" fmla="*/ 1437186 w 6228181"/>
              <a:gd name="connsiteY137" fmla="*/ 428620 h 5143481"/>
              <a:gd name="connsiteX138" fmla="*/ 1000616 w 6228181"/>
              <a:gd name="connsiteY138" fmla="*/ 0 h 5143481"/>
              <a:gd name="connsiteX139" fmla="*/ 1000626 w 6228181"/>
              <a:gd name="connsiteY139" fmla="*/ 0 h 5143481"/>
              <a:gd name="connsiteX140" fmla="*/ 565652 w 6228181"/>
              <a:gd name="connsiteY140" fmla="*/ 428620 h 5143481"/>
              <a:gd name="connsiteX141" fmla="*/ 565649 w 6228181"/>
              <a:gd name="connsiteY141" fmla="*/ 428620 h 5143481"/>
              <a:gd name="connsiteX142" fmla="*/ 565649 w 6228181"/>
              <a:gd name="connsiteY142" fmla="*/ 428617 h 5143481"/>
              <a:gd name="connsiteX143" fmla="*/ 130673 w 6228181"/>
              <a:gd name="connsiteY143" fmla="*/ 0 h 5143481"/>
              <a:gd name="connsiteX144" fmla="*/ 130673 w 6228181"/>
              <a:gd name="connsiteY144" fmla="*/ 0 h 5143481"/>
              <a:gd name="connsiteX145" fmla="*/ 130673 w 6228181"/>
              <a:gd name="connsiteY145" fmla="*/ 428615 h 5143481"/>
              <a:gd name="connsiteX146" fmla="*/ 565639 w 6228181"/>
              <a:gd name="connsiteY146" fmla="*/ 0 h 5143481"/>
              <a:gd name="connsiteX147" fmla="*/ 130673 w 6228181"/>
              <a:gd name="connsiteY147" fmla="*/ 428615 h 5143481"/>
              <a:gd name="connsiteX148" fmla="*/ 565649 w 6228181"/>
              <a:gd name="connsiteY148" fmla="*/ 428615 h 5143481"/>
              <a:gd name="connsiteX149" fmla="*/ 565649 w 6228181"/>
              <a:gd name="connsiteY149" fmla="*/ 428615 h 5143481"/>
              <a:gd name="connsiteX150" fmla="*/ 565642 w 6228181"/>
              <a:gd name="connsiteY150" fmla="*/ 428622 h 5143481"/>
              <a:gd name="connsiteX151" fmla="*/ 130673 w 6228181"/>
              <a:gd name="connsiteY151" fmla="*/ 428622 h 5143481"/>
              <a:gd name="connsiteX152" fmla="*/ 130673 w 6228181"/>
              <a:gd name="connsiteY152" fmla="*/ 857240 h 5143481"/>
              <a:gd name="connsiteX153" fmla="*/ 130673 w 6228181"/>
              <a:gd name="connsiteY153" fmla="*/ 857244 h 5143481"/>
              <a:gd name="connsiteX154" fmla="*/ 130673 w 6228181"/>
              <a:gd name="connsiteY154" fmla="*/ 857246 h 5143481"/>
              <a:gd name="connsiteX155" fmla="*/ 130673 w 6228181"/>
              <a:gd name="connsiteY155" fmla="*/ 1285856 h 5143481"/>
              <a:gd name="connsiteX156" fmla="*/ 130673 w 6228181"/>
              <a:gd name="connsiteY156" fmla="*/ 1285856 h 5143481"/>
              <a:gd name="connsiteX157" fmla="*/ 130673 w 6228181"/>
              <a:gd name="connsiteY157" fmla="*/ 857246 h 5143481"/>
              <a:gd name="connsiteX158" fmla="*/ 0 w 6228181"/>
              <a:gd name="connsiteY158" fmla="*/ 986012 h 5143481"/>
              <a:gd name="connsiteX159" fmla="*/ 0 w 6228181"/>
              <a:gd name="connsiteY159" fmla="*/ 986008 h 5143481"/>
              <a:gd name="connsiteX160" fmla="*/ 130673 w 6228181"/>
              <a:gd name="connsiteY160" fmla="*/ 857242 h 5143481"/>
              <a:gd name="connsiteX161" fmla="*/ 0 w 6228181"/>
              <a:gd name="connsiteY161" fmla="*/ 857242 h 5143481"/>
              <a:gd name="connsiteX162" fmla="*/ 0 w 6228181"/>
              <a:gd name="connsiteY162" fmla="*/ 857240 h 5143481"/>
              <a:gd name="connsiteX163" fmla="*/ 130673 w 6228181"/>
              <a:gd name="connsiteY163" fmla="*/ 857240 h 5143481"/>
              <a:gd name="connsiteX164" fmla="*/ 130673 w 6228181"/>
              <a:gd name="connsiteY164" fmla="*/ 428618 h 5143481"/>
              <a:gd name="connsiteX165" fmla="*/ 130673 w 6228181"/>
              <a:gd name="connsiteY165" fmla="*/ 428615 h 5143481"/>
              <a:gd name="connsiteX166" fmla="*/ 130666 w 6228181"/>
              <a:gd name="connsiteY166" fmla="*/ 0 h 5143481"/>
              <a:gd name="connsiteX167" fmla="*/ 0 w 6228181"/>
              <a:gd name="connsiteY167" fmla="*/ 128760 h 5143481"/>
              <a:gd name="connsiteX168" fmla="*/ 0 w 6228181"/>
              <a:gd name="connsiteY168" fmla="*/ 128760 h 514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228181" h="5143481">
                <a:moveTo>
                  <a:pt x="1437186" y="4714856"/>
                </a:moveTo>
                <a:lnTo>
                  <a:pt x="1872161" y="4714856"/>
                </a:lnTo>
                <a:lnTo>
                  <a:pt x="1437186" y="5143481"/>
                </a:lnTo>
                <a:close/>
                <a:moveTo>
                  <a:pt x="1437186" y="4286231"/>
                </a:moveTo>
                <a:lnTo>
                  <a:pt x="1872161" y="4286231"/>
                </a:lnTo>
                <a:lnTo>
                  <a:pt x="1437186" y="4714856"/>
                </a:lnTo>
                <a:close/>
                <a:moveTo>
                  <a:pt x="1000626" y="4286231"/>
                </a:moveTo>
                <a:lnTo>
                  <a:pt x="565649" y="4714856"/>
                </a:lnTo>
                <a:lnTo>
                  <a:pt x="565649" y="4714856"/>
                </a:lnTo>
                <a:close/>
                <a:moveTo>
                  <a:pt x="1000626" y="4286231"/>
                </a:moveTo>
                <a:lnTo>
                  <a:pt x="1437186" y="4286231"/>
                </a:lnTo>
                <a:lnTo>
                  <a:pt x="1000626" y="4714856"/>
                </a:lnTo>
                <a:close/>
                <a:moveTo>
                  <a:pt x="1000626" y="3428981"/>
                </a:moveTo>
                <a:lnTo>
                  <a:pt x="1000626" y="3857606"/>
                </a:lnTo>
                <a:lnTo>
                  <a:pt x="565649" y="4286231"/>
                </a:lnTo>
                <a:lnTo>
                  <a:pt x="565649" y="3857606"/>
                </a:lnTo>
                <a:close/>
                <a:moveTo>
                  <a:pt x="130673" y="3428981"/>
                </a:moveTo>
                <a:lnTo>
                  <a:pt x="0" y="3557748"/>
                </a:lnTo>
                <a:lnTo>
                  <a:pt x="0" y="3557747"/>
                </a:lnTo>
                <a:close/>
                <a:moveTo>
                  <a:pt x="1000626" y="3000356"/>
                </a:moveTo>
                <a:lnTo>
                  <a:pt x="565649" y="3428981"/>
                </a:lnTo>
                <a:lnTo>
                  <a:pt x="565649" y="3428981"/>
                </a:lnTo>
                <a:close/>
                <a:moveTo>
                  <a:pt x="130673" y="3000356"/>
                </a:moveTo>
                <a:lnTo>
                  <a:pt x="0" y="3129123"/>
                </a:lnTo>
                <a:lnTo>
                  <a:pt x="0" y="3129122"/>
                </a:lnTo>
                <a:close/>
                <a:moveTo>
                  <a:pt x="1000626" y="2571731"/>
                </a:moveTo>
                <a:lnTo>
                  <a:pt x="1437186" y="2571731"/>
                </a:lnTo>
                <a:lnTo>
                  <a:pt x="1000626" y="3000356"/>
                </a:lnTo>
                <a:lnTo>
                  <a:pt x="1000626" y="2571731"/>
                </a:lnTo>
                <a:close/>
                <a:moveTo>
                  <a:pt x="565649" y="1714505"/>
                </a:moveTo>
                <a:lnTo>
                  <a:pt x="565649" y="2143106"/>
                </a:lnTo>
                <a:lnTo>
                  <a:pt x="130673" y="2143106"/>
                </a:lnTo>
                <a:close/>
                <a:moveTo>
                  <a:pt x="1000626" y="1714500"/>
                </a:moveTo>
                <a:lnTo>
                  <a:pt x="1437186" y="1714500"/>
                </a:lnTo>
                <a:lnTo>
                  <a:pt x="1437186" y="1714503"/>
                </a:lnTo>
                <a:lnTo>
                  <a:pt x="1000626" y="1714503"/>
                </a:lnTo>
                <a:close/>
                <a:moveTo>
                  <a:pt x="565631" y="1285872"/>
                </a:moveTo>
                <a:lnTo>
                  <a:pt x="565649" y="1285872"/>
                </a:lnTo>
                <a:lnTo>
                  <a:pt x="130673" y="1714497"/>
                </a:lnTo>
                <a:lnTo>
                  <a:pt x="565649" y="1714497"/>
                </a:lnTo>
                <a:lnTo>
                  <a:pt x="1000626" y="1714497"/>
                </a:lnTo>
                <a:lnTo>
                  <a:pt x="1000626" y="1714478"/>
                </a:lnTo>
                <a:lnTo>
                  <a:pt x="1437167" y="1285875"/>
                </a:lnTo>
                <a:lnTo>
                  <a:pt x="1437183" y="1285875"/>
                </a:lnTo>
                <a:lnTo>
                  <a:pt x="1000626" y="1714500"/>
                </a:lnTo>
                <a:lnTo>
                  <a:pt x="565649" y="1714500"/>
                </a:lnTo>
                <a:lnTo>
                  <a:pt x="565649" y="1714503"/>
                </a:lnTo>
                <a:lnTo>
                  <a:pt x="130673" y="1714503"/>
                </a:lnTo>
                <a:lnTo>
                  <a:pt x="130673" y="2143106"/>
                </a:lnTo>
                <a:lnTo>
                  <a:pt x="130673" y="2571731"/>
                </a:lnTo>
                <a:lnTo>
                  <a:pt x="130673" y="3000356"/>
                </a:lnTo>
                <a:lnTo>
                  <a:pt x="130673" y="3428981"/>
                </a:lnTo>
                <a:lnTo>
                  <a:pt x="130673" y="3857606"/>
                </a:lnTo>
                <a:lnTo>
                  <a:pt x="130673" y="4286231"/>
                </a:lnTo>
                <a:lnTo>
                  <a:pt x="130673" y="4714856"/>
                </a:lnTo>
                <a:lnTo>
                  <a:pt x="130673" y="5143481"/>
                </a:lnTo>
                <a:lnTo>
                  <a:pt x="130673" y="5143481"/>
                </a:lnTo>
                <a:lnTo>
                  <a:pt x="130673" y="4714856"/>
                </a:lnTo>
                <a:lnTo>
                  <a:pt x="130673" y="4286231"/>
                </a:lnTo>
                <a:lnTo>
                  <a:pt x="130673" y="3857606"/>
                </a:lnTo>
                <a:lnTo>
                  <a:pt x="130673" y="3428981"/>
                </a:lnTo>
                <a:lnTo>
                  <a:pt x="130673" y="3000356"/>
                </a:lnTo>
                <a:lnTo>
                  <a:pt x="130673" y="2571731"/>
                </a:lnTo>
                <a:lnTo>
                  <a:pt x="130673" y="2143106"/>
                </a:lnTo>
                <a:lnTo>
                  <a:pt x="130673" y="1714505"/>
                </a:lnTo>
                <a:lnTo>
                  <a:pt x="0" y="1843271"/>
                </a:lnTo>
                <a:lnTo>
                  <a:pt x="0" y="1843265"/>
                </a:lnTo>
                <a:lnTo>
                  <a:pt x="130673" y="1714497"/>
                </a:lnTo>
                <a:lnTo>
                  <a:pt x="0" y="1714497"/>
                </a:lnTo>
                <a:lnTo>
                  <a:pt x="0" y="1714493"/>
                </a:lnTo>
                <a:lnTo>
                  <a:pt x="130673" y="1714493"/>
                </a:lnTo>
                <a:lnTo>
                  <a:pt x="130673" y="1714480"/>
                </a:lnTo>
                <a:close/>
                <a:moveTo>
                  <a:pt x="130684" y="857240"/>
                </a:moveTo>
                <a:lnTo>
                  <a:pt x="565649" y="857240"/>
                </a:lnTo>
                <a:lnTo>
                  <a:pt x="565649" y="857244"/>
                </a:lnTo>
                <a:lnTo>
                  <a:pt x="1000626" y="857244"/>
                </a:lnTo>
                <a:lnTo>
                  <a:pt x="1000626" y="857244"/>
                </a:lnTo>
                <a:lnTo>
                  <a:pt x="565649" y="857244"/>
                </a:lnTo>
                <a:lnTo>
                  <a:pt x="130676" y="857244"/>
                </a:lnTo>
                <a:close/>
                <a:moveTo>
                  <a:pt x="130673" y="428618"/>
                </a:moveTo>
                <a:lnTo>
                  <a:pt x="0" y="557382"/>
                </a:lnTo>
                <a:lnTo>
                  <a:pt x="0" y="557382"/>
                </a:lnTo>
                <a:close/>
                <a:moveTo>
                  <a:pt x="2307136" y="0"/>
                </a:moveTo>
                <a:lnTo>
                  <a:pt x="2743700" y="0"/>
                </a:lnTo>
                <a:lnTo>
                  <a:pt x="2743700" y="428623"/>
                </a:lnTo>
                <a:lnTo>
                  <a:pt x="3178674" y="0"/>
                </a:lnTo>
                <a:lnTo>
                  <a:pt x="6228181" y="0"/>
                </a:lnTo>
                <a:lnTo>
                  <a:pt x="6228181" y="5143481"/>
                </a:lnTo>
                <a:lnTo>
                  <a:pt x="2743700" y="5143481"/>
                </a:lnTo>
                <a:lnTo>
                  <a:pt x="2307137" y="4714856"/>
                </a:lnTo>
                <a:lnTo>
                  <a:pt x="2307137" y="5143481"/>
                </a:lnTo>
                <a:lnTo>
                  <a:pt x="1872161" y="5143481"/>
                </a:lnTo>
                <a:lnTo>
                  <a:pt x="2307136" y="4714856"/>
                </a:lnTo>
                <a:lnTo>
                  <a:pt x="1872161" y="4714856"/>
                </a:lnTo>
                <a:lnTo>
                  <a:pt x="2307136" y="4286231"/>
                </a:lnTo>
                <a:lnTo>
                  <a:pt x="1872161" y="4286231"/>
                </a:lnTo>
                <a:lnTo>
                  <a:pt x="1872161" y="3857606"/>
                </a:lnTo>
                <a:lnTo>
                  <a:pt x="1437186" y="3857606"/>
                </a:lnTo>
                <a:lnTo>
                  <a:pt x="1872161" y="3428981"/>
                </a:lnTo>
                <a:lnTo>
                  <a:pt x="1437186" y="3428981"/>
                </a:lnTo>
                <a:lnTo>
                  <a:pt x="1437186" y="3000356"/>
                </a:lnTo>
                <a:lnTo>
                  <a:pt x="1872161" y="2571731"/>
                </a:lnTo>
                <a:lnTo>
                  <a:pt x="1437186" y="2571731"/>
                </a:lnTo>
                <a:lnTo>
                  <a:pt x="1872161" y="2143106"/>
                </a:lnTo>
                <a:lnTo>
                  <a:pt x="1437186" y="2143106"/>
                </a:lnTo>
                <a:lnTo>
                  <a:pt x="1437186" y="1714503"/>
                </a:lnTo>
                <a:lnTo>
                  <a:pt x="1872158" y="1285875"/>
                </a:lnTo>
                <a:lnTo>
                  <a:pt x="1872161" y="1285875"/>
                </a:lnTo>
                <a:lnTo>
                  <a:pt x="1872161" y="1285873"/>
                </a:lnTo>
                <a:lnTo>
                  <a:pt x="1872161" y="857248"/>
                </a:lnTo>
                <a:lnTo>
                  <a:pt x="2307136" y="857248"/>
                </a:lnTo>
                <a:lnTo>
                  <a:pt x="2307136" y="428623"/>
                </a:lnTo>
                <a:lnTo>
                  <a:pt x="1872161" y="857248"/>
                </a:lnTo>
                <a:lnTo>
                  <a:pt x="1437189" y="1285873"/>
                </a:lnTo>
                <a:lnTo>
                  <a:pt x="1437186" y="1285873"/>
                </a:lnTo>
                <a:lnTo>
                  <a:pt x="1437186" y="1285871"/>
                </a:lnTo>
                <a:lnTo>
                  <a:pt x="1437186" y="1285856"/>
                </a:lnTo>
                <a:lnTo>
                  <a:pt x="1437186" y="857246"/>
                </a:lnTo>
                <a:lnTo>
                  <a:pt x="1000626" y="857246"/>
                </a:lnTo>
                <a:lnTo>
                  <a:pt x="565660" y="1285868"/>
                </a:lnTo>
                <a:lnTo>
                  <a:pt x="565652" y="1285868"/>
                </a:lnTo>
                <a:lnTo>
                  <a:pt x="1000626" y="857244"/>
                </a:lnTo>
                <a:lnTo>
                  <a:pt x="1000626" y="857246"/>
                </a:lnTo>
                <a:lnTo>
                  <a:pt x="1437186" y="428622"/>
                </a:lnTo>
                <a:lnTo>
                  <a:pt x="1437186" y="428623"/>
                </a:lnTo>
                <a:lnTo>
                  <a:pt x="1437186" y="857245"/>
                </a:lnTo>
                <a:lnTo>
                  <a:pt x="1872159" y="428623"/>
                </a:lnTo>
                <a:lnTo>
                  <a:pt x="1872161" y="428623"/>
                </a:lnTo>
                <a:lnTo>
                  <a:pt x="1872161" y="428623"/>
                </a:lnTo>
                <a:close/>
                <a:moveTo>
                  <a:pt x="1437186" y="0"/>
                </a:moveTo>
                <a:lnTo>
                  <a:pt x="1872161" y="0"/>
                </a:lnTo>
                <a:lnTo>
                  <a:pt x="1437189" y="428621"/>
                </a:lnTo>
                <a:lnTo>
                  <a:pt x="1437186" y="428621"/>
                </a:lnTo>
                <a:lnTo>
                  <a:pt x="1437186" y="428622"/>
                </a:lnTo>
                <a:lnTo>
                  <a:pt x="1000626" y="428622"/>
                </a:lnTo>
                <a:lnTo>
                  <a:pt x="1000626" y="428622"/>
                </a:lnTo>
                <a:lnTo>
                  <a:pt x="1000626" y="428620"/>
                </a:lnTo>
                <a:lnTo>
                  <a:pt x="1437186" y="428620"/>
                </a:lnTo>
                <a:close/>
                <a:moveTo>
                  <a:pt x="1000616" y="0"/>
                </a:moveTo>
                <a:lnTo>
                  <a:pt x="1000626" y="0"/>
                </a:lnTo>
                <a:lnTo>
                  <a:pt x="565652" y="428620"/>
                </a:lnTo>
                <a:lnTo>
                  <a:pt x="565649" y="428620"/>
                </a:lnTo>
                <a:lnTo>
                  <a:pt x="565649" y="428617"/>
                </a:lnTo>
                <a:close/>
                <a:moveTo>
                  <a:pt x="130673" y="0"/>
                </a:moveTo>
                <a:lnTo>
                  <a:pt x="130673" y="0"/>
                </a:lnTo>
                <a:lnTo>
                  <a:pt x="130673" y="428615"/>
                </a:lnTo>
                <a:lnTo>
                  <a:pt x="565639" y="0"/>
                </a:lnTo>
                <a:lnTo>
                  <a:pt x="130673" y="428615"/>
                </a:lnTo>
                <a:lnTo>
                  <a:pt x="565649" y="428615"/>
                </a:lnTo>
                <a:lnTo>
                  <a:pt x="565649" y="428615"/>
                </a:lnTo>
                <a:lnTo>
                  <a:pt x="565642" y="428622"/>
                </a:lnTo>
                <a:lnTo>
                  <a:pt x="130673" y="428622"/>
                </a:lnTo>
                <a:lnTo>
                  <a:pt x="130673" y="857240"/>
                </a:lnTo>
                <a:lnTo>
                  <a:pt x="130673" y="857244"/>
                </a:lnTo>
                <a:lnTo>
                  <a:pt x="130673" y="857246"/>
                </a:lnTo>
                <a:lnTo>
                  <a:pt x="130673" y="1285856"/>
                </a:lnTo>
                <a:lnTo>
                  <a:pt x="130673" y="1285856"/>
                </a:lnTo>
                <a:lnTo>
                  <a:pt x="130673" y="857246"/>
                </a:lnTo>
                <a:lnTo>
                  <a:pt x="0" y="986012"/>
                </a:lnTo>
                <a:lnTo>
                  <a:pt x="0" y="986008"/>
                </a:lnTo>
                <a:lnTo>
                  <a:pt x="130673" y="857242"/>
                </a:lnTo>
                <a:lnTo>
                  <a:pt x="0" y="857242"/>
                </a:lnTo>
                <a:lnTo>
                  <a:pt x="0" y="857240"/>
                </a:lnTo>
                <a:lnTo>
                  <a:pt x="130673" y="857240"/>
                </a:lnTo>
                <a:lnTo>
                  <a:pt x="130673" y="428618"/>
                </a:lnTo>
                <a:lnTo>
                  <a:pt x="130673" y="428615"/>
                </a:lnTo>
                <a:close/>
                <a:moveTo>
                  <a:pt x="130666" y="0"/>
                </a:moveTo>
                <a:lnTo>
                  <a:pt x="0" y="128760"/>
                </a:lnTo>
                <a:lnTo>
                  <a:pt x="0" y="12876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0786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egnaposto immagine 339"/>
          <p:cNvSpPr>
            <a:spLocks noGrp="1"/>
          </p:cNvSpPr>
          <p:nvPr>
            <p:ph type="pic" sz="quarter" idx="10"/>
          </p:nvPr>
        </p:nvSpPr>
        <p:spPr>
          <a:xfrm>
            <a:off x="4067180" y="26"/>
            <a:ext cx="5076820" cy="5143475"/>
          </a:xfrm>
          <a:custGeom>
            <a:avLst/>
            <a:gdLst>
              <a:gd name="connsiteX0" fmla="*/ 2463796 w 5076820"/>
              <a:gd name="connsiteY0" fmla="*/ 4714850 h 5143475"/>
              <a:gd name="connsiteX1" fmla="*/ 2463796 w 5076820"/>
              <a:gd name="connsiteY1" fmla="*/ 5143475 h 5143475"/>
              <a:gd name="connsiteX2" fmla="*/ 2027233 w 5076820"/>
              <a:gd name="connsiteY2" fmla="*/ 5143475 h 5143475"/>
              <a:gd name="connsiteX3" fmla="*/ 1592258 w 5076820"/>
              <a:gd name="connsiteY3" fmla="*/ 4714850 h 5143475"/>
              <a:gd name="connsiteX4" fmla="*/ 2027233 w 5076820"/>
              <a:gd name="connsiteY4" fmla="*/ 4714850 h 5143475"/>
              <a:gd name="connsiteX5" fmla="*/ 1592258 w 5076820"/>
              <a:gd name="connsiteY5" fmla="*/ 5143475 h 5143475"/>
              <a:gd name="connsiteX6" fmla="*/ 1592258 w 5076820"/>
              <a:gd name="connsiteY6" fmla="*/ 4286225 h 5143475"/>
              <a:gd name="connsiteX7" fmla="*/ 2027233 w 5076820"/>
              <a:gd name="connsiteY7" fmla="*/ 4286225 h 5143475"/>
              <a:gd name="connsiteX8" fmla="*/ 1592258 w 5076820"/>
              <a:gd name="connsiteY8" fmla="*/ 4714850 h 5143475"/>
              <a:gd name="connsiteX9" fmla="*/ 1157283 w 5076820"/>
              <a:gd name="connsiteY9" fmla="*/ 4286225 h 5143475"/>
              <a:gd name="connsiteX10" fmla="*/ 1592258 w 5076820"/>
              <a:gd name="connsiteY10" fmla="*/ 4286225 h 5143475"/>
              <a:gd name="connsiteX11" fmla="*/ 1157283 w 5076820"/>
              <a:gd name="connsiteY11" fmla="*/ 4714850 h 5143475"/>
              <a:gd name="connsiteX12" fmla="*/ 285746 w 5076820"/>
              <a:gd name="connsiteY12" fmla="*/ 4286225 h 5143475"/>
              <a:gd name="connsiteX13" fmla="*/ 0 w 5076820"/>
              <a:gd name="connsiteY13" fmla="*/ 4567805 h 5143475"/>
              <a:gd name="connsiteX14" fmla="*/ 0 w 5076820"/>
              <a:gd name="connsiteY14" fmla="*/ 4567804 h 5143475"/>
              <a:gd name="connsiteX15" fmla="*/ 1157283 w 5076820"/>
              <a:gd name="connsiteY15" fmla="*/ 3428975 h 5143475"/>
              <a:gd name="connsiteX16" fmla="*/ 1157283 w 5076820"/>
              <a:gd name="connsiteY16" fmla="*/ 3857600 h 5143475"/>
              <a:gd name="connsiteX17" fmla="*/ 722309 w 5076820"/>
              <a:gd name="connsiteY17" fmla="*/ 4286224 h 5143475"/>
              <a:gd name="connsiteX18" fmla="*/ 722309 w 5076820"/>
              <a:gd name="connsiteY18" fmla="*/ 3857600 h 5143475"/>
              <a:gd name="connsiteX19" fmla="*/ 722309 w 5076820"/>
              <a:gd name="connsiteY19" fmla="*/ 3857599 h 5143475"/>
              <a:gd name="connsiteX20" fmla="*/ 1157283 w 5076820"/>
              <a:gd name="connsiteY20" fmla="*/ 2571725 h 5143475"/>
              <a:gd name="connsiteX21" fmla="*/ 1592258 w 5076820"/>
              <a:gd name="connsiteY21" fmla="*/ 2571725 h 5143475"/>
              <a:gd name="connsiteX22" fmla="*/ 1157283 w 5076820"/>
              <a:gd name="connsiteY22" fmla="*/ 3000350 h 5143475"/>
              <a:gd name="connsiteX23" fmla="*/ 722308 w 5076820"/>
              <a:gd name="connsiteY23" fmla="*/ 1714508 h 5143475"/>
              <a:gd name="connsiteX24" fmla="*/ 722308 w 5076820"/>
              <a:gd name="connsiteY24" fmla="*/ 2143100 h 5143475"/>
              <a:gd name="connsiteX25" fmla="*/ 285746 w 5076820"/>
              <a:gd name="connsiteY25" fmla="*/ 2143100 h 5143475"/>
              <a:gd name="connsiteX26" fmla="*/ 1157277 w 5076820"/>
              <a:gd name="connsiteY26" fmla="*/ 1285875 h 5143475"/>
              <a:gd name="connsiteX27" fmla="*/ 1157277 w 5076820"/>
              <a:gd name="connsiteY27" fmla="*/ 1285875 h 5143475"/>
              <a:gd name="connsiteX28" fmla="*/ 722309 w 5076820"/>
              <a:gd name="connsiteY28" fmla="*/ 1714499 h 5143475"/>
              <a:gd name="connsiteX29" fmla="*/ 722308 w 5076820"/>
              <a:gd name="connsiteY29" fmla="*/ 857244 h 5143475"/>
              <a:gd name="connsiteX30" fmla="*/ 722308 w 5076820"/>
              <a:gd name="connsiteY30" fmla="*/ 857244 h 5143475"/>
              <a:gd name="connsiteX31" fmla="*/ 285770 w 5076820"/>
              <a:gd name="connsiteY31" fmla="*/ 1285850 h 5143475"/>
              <a:gd name="connsiteX32" fmla="*/ 285768 w 5076820"/>
              <a:gd name="connsiteY32" fmla="*/ 1285850 h 5143475"/>
              <a:gd name="connsiteX33" fmla="*/ 1157283 w 5076820"/>
              <a:gd name="connsiteY33" fmla="*/ 857243 h 5143475"/>
              <a:gd name="connsiteX34" fmla="*/ 1157283 w 5076820"/>
              <a:gd name="connsiteY34" fmla="*/ 857245 h 5143475"/>
              <a:gd name="connsiteX35" fmla="*/ 1157283 w 5076820"/>
              <a:gd name="connsiteY35" fmla="*/ 857245 h 5143475"/>
              <a:gd name="connsiteX36" fmla="*/ 722315 w 5076820"/>
              <a:gd name="connsiteY36" fmla="*/ 1285869 h 5143475"/>
              <a:gd name="connsiteX37" fmla="*/ 722312 w 5076820"/>
              <a:gd name="connsiteY37" fmla="*/ 1285869 h 5143475"/>
              <a:gd name="connsiteX38" fmla="*/ 285746 w 5076820"/>
              <a:gd name="connsiteY38" fmla="*/ 857241 h 5143475"/>
              <a:gd name="connsiteX39" fmla="*/ 285746 w 5076820"/>
              <a:gd name="connsiteY39" fmla="*/ 857243 h 5143475"/>
              <a:gd name="connsiteX40" fmla="*/ 285746 w 5076820"/>
              <a:gd name="connsiteY40" fmla="*/ 857245 h 5143475"/>
              <a:gd name="connsiteX41" fmla="*/ 285746 w 5076820"/>
              <a:gd name="connsiteY41" fmla="*/ 857245 h 5143475"/>
              <a:gd name="connsiteX42" fmla="*/ 0 w 5076820"/>
              <a:gd name="connsiteY42" fmla="*/ 1138827 h 5143475"/>
              <a:gd name="connsiteX43" fmla="*/ 0 w 5076820"/>
              <a:gd name="connsiteY43" fmla="*/ 1138822 h 5143475"/>
              <a:gd name="connsiteX44" fmla="*/ 0 w 5076820"/>
              <a:gd name="connsiteY44" fmla="*/ 857239 h 5143475"/>
              <a:gd name="connsiteX45" fmla="*/ 285746 w 5076820"/>
              <a:gd name="connsiteY45" fmla="*/ 857239 h 5143475"/>
              <a:gd name="connsiteX46" fmla="*/ 285746 w 5076820"/>
              <a:gd name="connsiteY46" fmla="*/ 857241 h 5143475"/>
              <a:gd name="connsiteX47" fmla="*/ 0 w 5076820"/>
              <a:gd name="connsiteY47" fmla="*/ 857241 h 5143475"/>
              <a:gd name="connsiteX48" fmla="*/ 285753 w 5076820"/>
              <a:gd name="connsiteY48" fmla="*/ 857239 h 5143475"/>
              <a:gd name="connsiteX49" fmla="*/ 722308 w 5076820"/>
              <a:gd name="connsiteY49" fmla="*/ 857239 h 5143475"/>
              <a:gd name="connsiteX50" fmla="*/ 722308 w 5076820"/>
              <a:gd name="connsiteY50" fmla="*/ 857243 h 5143475"/>
              <a:gd name="connsiteX51" fmla="*/ 722308 w 5076820"/>
              <a:gd name="connsiteY51" fmla="*/ 857243 h 5143475"/>
              <a:gd name="connsiteX52" fmla="*/ 285748 w 5076820"/>
              <a:gd name="connsiteY52" fmla="*/ 857243 h 5143475"/>
              <a:gd name="connsiteX53" fmla="*/ 266844 w 5076820"/>
              <a:gd name="connsiteY53" fmla="*/ 447240 h 5143475"/>
              <a:gd name="connsiteX54" fmla="*/ 0 w 5076820"/>
              <a:gd name="connsiteY54" fmla="*/ 710194 h 5143475"/>
              <a:gd name="connsiteX55" fmla="*/ 0 w 5076820"/>
              <a:gd name="connsiteY55" fmla="*/ 710193 h 5143475"/>
              <a:gd name="connsiteX56" fmla="*/ 285746 w 5076820"/>
              <a:gd name="connsiteY56" fmla="*/ 428614 h 5143475"/>
              <a:gd name="connsiteX57" fmla="*/ 722308 w 5076820"/>
              <a:gd name="connsiteY57" fmla="*/ 428614 h 5143475"/>
              <a:gd name="connsiteX58" fmla="*/ 722308 w 5076820"/>
              <a:gd name="connsiteY58" fmla="*/ 428615 h 5143475"/>
              <a:gd name="connsiteX59" fmla="*/ 722303 w 5076820"/>
              <a:gd name="connsiteY59" fmla="*/ 428621 h 5143475"/>
              <a:gd name="connsiteX60" fmla="*/ 285746 w 5076820"/>
              <a:gd name="connsiteY60" fmla="*/ 428621 h 5143475"/>
              <a:gd name="connsiteX61" fmla="*/ 285746 w 5076820"/>
              <a:gd name="connsiteY61" fmla="*/ 428617 h 5143475"/>
              <a:gd name="connsiteX62" fmla="*/ 285746 w 5076820"/>
              <a:gd name="connsiteY62" fmla="*/ 428615 h 5143475"/>
              <a:gd name="connsiteX63" fmla="*/ 285746 w 5076820"/>
              <a:gd name="connsiteY63" fmla="*/ 428614 h 5143475"/>
              <a:gd name="connsiteX64" fmla="*/ 117672 w 5076820"/>
              <a:gd name="connsiteY64" fmla="*/ 165619 h 5143475"/>
              <a:gd name="connsiteX65" fmla="*/ 0 w 5076820"/>
              <a:gd name="connsiteY65" fmla="*/ 281571 h 5143475"/>
              <a:gd name="connsiteX66" fmla="*/ 0 w 5076820"/>
              <a:gd name="connsiteY66" fmla="*/ 281571 h 5143475"/>
              <a:gd name="connsiteX67" fmla="*/ 2463796 w 5076820"/>
              <a:gd name="connsiteY67" fmla="*/ 0 h 5143475"/>
              <a:gd name="connsiteX68" fmla="*/ 2898771 w 5076820"/>
              <a:gd name="connsiteY68" fmla="*/ 0 h 5143475"/>
              <a:gd name="connsiteX69" fmla="*/ 2898771 w 5076820"/>
              <a:gd name="connsiteY69" fmla="*/ 428622 h 5143475"/>
              <a:gd name="connsiteX70" fmla="*/ 3333745 w 5076820"/>
              <a:gd name="connsiteY70" fmla="*/ 0 h 5143475"/>
              <a:gd name="connsiteX71" fmla="*/ 5076820 w 5076820"/>
              <a:gd name="connsiteY71" fmla="*/ 0 h 5143475"/>
              <a:gd name="connsiteX72" fmla="*/ 5076820 w 5076820"/>
              <a:gd name="connsiteY72" fmla="*/ 5143475 h 5143475"/>
              <a:gd name="connsiteX73" fmla="*/ 2898771 w 5076820"/>
              <a:gd name="connsiteY73" fmla="*/ 5143475 h 5143475"/>
              <a:gd name="connsiteX74" fmla="*/ 2463796 w 5076820"/>
              <a:gd name="connsiteY74" fmla="*/ 4714850 h 5143475"/>
              <a:gd name="connsiteX75" fmla="*/ 2027233 w 5076820"/>
              <a:gd name="connsiteY75" fmla="*/ 4714850 h 5143475"/>
              <a:gd name="connsiteX76" fmla="*/ 2463796 w 5076820"/>
              <a:gd name="connsiteY76" fmla="*/ 4286225 h 5143475"/>
              <a:gd name="connsiteX77" fmla="*/ 2027233 w 5076820"/>
              <a:gd name="connsiteY77" fmla="*/ 4286225 h 5143475"/>
              <a:gd name="connsiteX78" fmla="*/ 2027233 w 5076820"/>
              <a:gd name="connsiteY78" fmla="*/ 3857600 h 5143475"/>
              <a:gd name="connsiteX79" fmla="*/ 1592258 w 5076820"/>
              <a:gd name="connsiteY79" fmla="*/ 3857600 h 5143475"/>
              <a:gd name="connsiteX80" fmla="*/ 2027233 w 5076820"/>
              <a:gd name="connsiteY80" fmla="*/ 3428975 h 5143475"/>
              <a:gd name="connsiteX81" fmla="*/ 1592258 w 5076820"/>
              <a:gd name="connsiteY81" fmla="*/ 3428975 h 5143475"/>
              <a:gd name="connsiteX82" fmla="*/ 1592258 w 5076820"/>
              <a:gd name="connsiteY82" fmla="*/ 3000350 h 5143475"/>
              <a:gd name="connsiteX83" fmla="*/ 2027233 w 5076820"/>
              <a:gd name="connsiteY83" fmla="*/ 2571725 h 5143475"/>
              <a:gd name="connsiteX84" fmla="*/ 1592258 w 5076820"/>
              <a:gd name="connsiteY84" fmla="*/ 2571725 h 5143475"/>
              <a:gd name="connsiteX85" fmla="*/ 2027233 w 5076820"/>
              <a:gd name="connsiteY85" fmla="*/ 2143100 h 5143475"/>
              <a:gd name="connsiteX86" fmla="*/ 1592258 w 5076820"/>
              <a:gd name="connsiteY86" fmla="*/ 2143100 h 5143475"/>
              <a:gd name="connsiteX87" fmla="*/ 1592258 w 5076820"/>
              <a:gd name="connsiteY87" fmla="*/ 1714507 h 5143475"/>
              <a:gd name="connsiteX88" fmla="*/ 1157283 w 5076820"/>
              <a:gd name="connsiteY88" fmla="*/ 2143100 h 5143475"/>
              <a:gd name="connsiteX89" fmla="*/ 1592258 w 5076820"/>
              <a:gd name="connsiteY89" fmla="*/ 1714506 h 5143475"/>
              <a:gd name="connsiteX90" fmla="*/ 1157283 w 5076820"/>
              <a:gd name="connsiteY90" fmla="*/ 1714506 h 5143475"/>
              <a:gd name="connsiteX91" fmla="*/ 1157283 w 5076820"/>
              <a:gd name="connsiteY91" fmla="*/ 1714503 h 5143475"/>
              <a:gd name="connsiteX92" fmla="*/ 722308 w 5076820"/>
              <a:gd name="connsiteY92" fmla="*/ 1714503 h 5143475"/>
              <a:gd name="connsiteX93" fmla="*/ 722308 w 5076820"/>
              <a:gd name="connsiteY93" fmla="*/ 1714507 h 5143475"/>
              <a:gd name="connsiteX94" fmla="*/ 285746 w 5076820"/>
              <a:gd name="connsiteY94" fmla="*/ 1714507 h 5143475"/>
              <a:gd name="connsiteX95" fmla="*/ 0 w 5076820"/>
              <a:gd name="connsiteY95" fmla="*/ 1996087 h 5143475"/>
              <a:gd name="connsiteX96" fmla="*/ 0 w 5076820"/>
              <a:gd name="connsiteY96" fmla="*/ 1996080 h 5143475"/>
              <a:gd name="connsiteX97" fmla="*/ 285746 w 5076820"/>
              <a:gd name="connsiteY97" fmla="*/ 1714500 h 5143475"/>
              <a:gd name="connsiteX98" fmla="*/ 0 w 5076820"/>
              <a:gd name="connsiteY98" fmla="*/ 1714500 h 5143475"/>
              <a:gd name="connsiteX99" fmla="*/ 0 w 5076820"/>
              <a:gd name="connsiteY99" fmla="*/ 1714496 h 5143475"/>
              <a:gd name="connsiteX100" fmla="*/ 285746 w 5076820"/>
              <a:gd name="connsiteY100" fmla="*/ 1714496 h 5143475"/>
              <a:gd name="connsiteX101" fmla="*/ 285746 w 5076820"/>
              <a:gd name="connsiteY101" fmla="*/ 1714474 h 5143475"/>
              <a:gd name="connsiteX102" fmla="*/ 722285 w 5076820"/>
              <a:gd name="connsiteY102" fmla="*/ 1285873 h 5143475"/>
              <a:gd name="connsiteX103" fmla="*/ 722305 w 5076820"/>
              <a:gd name="connsiteY103" fmla="*/ 1285873 h 5143475"/>
              <a:gd name="connsiteX104" fmla="*/ 285746 w 5076820"/>
              <a:gd name="connsiteY104" fmla="*/ 1714500 h 5143475"/>
              <a:gd name="connsiteX105" fmla="*/ 722308 w 5076820"/>
              <a:gd name="connsiteY105" fmla="*/ 1714500 h 5143475"/>
              <a:gd name="connsiteX106" fmla="*/ 722309 w 5076820"/>
              <a:gd name="connsiteY106" fmla="*/ 1714500 h 5143475"/>
              <a:gd name="connsiteX107" fmla="*/ 1157283 w 5076820"/>
              <a:gd name="connsiteY107" fmla="*/ 1714500 h 5143475"/>
              <a:gd name="connsiteX108" fmla="*/ 1157283 w 5076820"/>
              <a:gd name="connsiteY108" fmla="*/ 1714475 h 5143475"/>
              <a:gd name="connsiteX109" fmla="*/ 1592234 w 5076820"/>
              <a:gd name="connsiteY109" fmla="*/ 1285875 h 5143475"/>
              <a:gd name="connsiteX110" fmla="*/ 1592255 w 5076820"/>
              <a:gd name="connsiteY110" fmla="*/ 1285875 h 5143475"/>
              <a:gd name="connsiteX111" fmla="*/ 1157283 w 5076820"/>
              <a:gd name="connsiteY111" fmla="*/ 1714503 h 5143475"/>
              <a:gd name="connsiteX112" fmla="*/ 1592258 w 5076820"/>
              <a:gd name="connsiteY112" fmla="*/ 1714503 h 5143475"/>
              <a:gd name="connsiteX113" fmla="*/ 1592258 w 5076820"/>
              <a:gd name="connsiteY113" fmla="*/ 1714506 h 5143475"/>
              <a:gd name="connsiteX114" fmla="*/ 2027230 w 5076820"/>
              <a:gd name="connsiteY114" fmla="*/ 1285877 h 5143475"/>
              <a:gd name="connsiteX115" fmla="*/ 2027233 w 5076820"/>
              <a:gd name="connsiteY115" fmla="*/ 1285877 h 5143475"/>
              <a:gd name="connsiteX116" fmla="*/ 2027233 w 5076820"/>
              <a:gd name="connsiteY116" fmla="*/ 1285875 h 5143475"/>
              <a:gd name="connsiteX117" fmla="*/ 2027233 w 5076820"/>
              <a:gd name="connsiteY117" fmla="*/ 857247 h 5143475"/>
              <a:gd name="connsiteX118" fmla="*/ 2463796 w 5076820"/>
              <a:gd name="connsiteY118" fmla="*/ 857247 h 5143475"/>
              <a:gd name="connsiteX119" fmla="*/ 2463796 w 5076820"/>
              <a:gd name="connsiteY119" fmla="*/ 428623 h 5143475"/>
              <a:gd name="connsiteX120" fmla="*/ 2027233 w 5076820"/>
              <a:gd name="connsiteY120" fmla="*/ 857247 h 5143475"/>
              <a:gd name="connsiteX121" fmla="*/ 1592262 w 5076820"/>
              <a:gd name="connsiteY121" fmla="*/ 1285875 h 5143475"/>
              <a:gd name="connsiteX122" fmla="*/ 1592258 w 5076820"/>
              <a:gd name="connsiteY122" fmla="*/ 1285875 h 5143475"/>
              <a:gd name="connsiteX123" fmla="*/ 1592258 w 5076820"/>
              <a:gd name="connsiteY123" fmla="*/ 1285871 h 5143475"/>
              <a:gd name="connsiteX124" fmla="*/ 1592258 w 5076820"/>
              <a:gd name="connsiteY124" fmla="*/ 1285850 h 5143475"/>
              <a:gd name="connsiteX125" fmla="*/ 1592258 w 5076820"/>
              <a:gd name="connsiteY125" fmla="*/ 857245 h 5143475"/>
              <a:gd name="connsiteX126" fmla="*/ 1157308 w 5076820"/>
              <a:gd name="connsiteY126" fmla="*/ 1285850 h 5143475"/>
              <a:gd name="connsiteX127" fmla="*/ 1157308 w 5076820"/>
              <a:gd name="connsiteY127" fmla="*/ 1285850 h 5143475"/>
              <a:gd name="connsiteX128" fmla="*/ 1592258 w 5076820"/>
              <a:gd name="connsiteY128" fmla="*/ 857245 h 5143475"/>
              <a:gd name="connsiteX129" fmla="*/ 1157283 w 5076820"/>
              <a:gd name="connsiteY129" fmla="*/ 857245 h 5143475"/>
              <a:gd name="connsiteX130" fmla="*/ 1592258 w 5076820"/>
              <a:gd name="connsiteY130" fmla="*/ 428621 h 5143475"/>
              <a:gd name="connsiteX131" fmla="*/ 1592258 w 5076820"/>
              <a:gd name="connsiteY131" fmla="*/ 428623 h 5143475"/>
              <a:gd name="connsiteX132" fmla="*/ 1592258 w 5076820"/>
              <a:gd name="connsiteY132" fmla="*/ 857244 h 5143475"/>
              <a:gd name="connsiteX133" fmla="*/ 2027231 w 5076820"/>
              <a:gd name="connsiteY133" fmla="*/ 428623 h 5143475"/>
              <a:gd name="connsiteX134" fmla="*/ 2027233 w 5076820"/>
              <a:gd name="connsiteY134" fmla="*/ 428623 h 5143475"/>
              <a:gd name="connsiteX135" fmla="*/ 2027233 w 5076820"/>
              <a:gd name="connsiteY135" fmla="*/ 428622 h 5143475"/>
              <a:gd name="connsiteX136" fmla="*/ 1592258 w 5076820"/>
              <a:gd name="connsiteY136" fmla="*/ 0 h 5143475"/>
              <a:gd name="connsiteX137" fmla="*/ 2027233 w 5076820"/>
              <a:gd name="connsiteY137" fmla="*/ 0 h 5143475"/>
              <a:gd name="connsiteX138" fmla="*/ 1592261 w 5076820"/>
              <a:gd name="connsiteY138" fmla="*/ 428620 h 5143475"/>
              <a:gd name="connsiteX139" fmla="*/ 1592258 w 5076820"/>
              <a:gd name="connsiteY139" fmla="*/ 428620 h 5143475"/>
              <a:gd name="connsiteX140" fmla="*/ 1592258 w 5076820"/>
              <a:gd name="connsiteY140" fmla="*/ 428621 h 5143475"/>
              <a:gd name="connsiteX141" fmla="*/ 1157283 w 5076820"/>
              <a:gd name="connsiteY141" fmla="*/ 428621 h 5143475"/>
              <a:gd name="connsiteX142" fmla="*/ 1157283 w 5076820"/>
              <a:gd name="connsiteY142" fmla="*/ 428621 h 5143475"/>
              <a:gd name="connsiteX143" fmla="*/ 1157285 w 5076820"/>
              <a:gd name="connsiteY143" fmla="*/ 428619 h 5143475"/>
              <a:gd name="connsiteX144" fmla="*/ 1592258 w 5076820"/>
              <a:gd name="connsiteY144" fmla="*/ 428619 h 5143475"/>
              <a:gd name="connsiteX145" fmla="*/ 1157276 w 5076820"/>
              <a:gd name="connsiteY145" fmla="*/ 0 h 5143475"/>
              <a:gd name="connsiteX146" fmla="*/ 1157281 w 5076820"/>
              <a:gd name="connsiteY146" fmla="*/ 0 h 5143475"/>
              <a:gd name="connsiteX147" fmla="*/ 722310 w 5076820"/>
              <a:gd name="connsiteY147" fmla="*/ 428619 h 5143475"/>
              <a:gd name="connsiteX148" fmla="*/ 722309 w 5076820"/>
              <a:gd name="connsiteY148" fmla="*/ 428619 h 5143475"/>
              <a:gd name="connsiteX149" fmla="*/ 722309 w 5076820"/>
              <a:gd name="connsiteY149" fmla="*/ 428616 h 514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076820" h="5143475">
                <a:moveTo>
                  <a:pt x="2463796" y="4714850"/>
                </a:moveTo>
                <a:lnTo>
                  <a:pt x="2463796" y="5143475"/>
                </a:lnTo>
                <a:lnTo>
                  <a:pt x="2027233" y="5143475"/>
                </a:lnTo>
                <a:close/>
                <a:moveTo>
                  <a:pt x="1592258" y="4714850"/>
                </a:moveTo>
                <a:lnTo>
                  <a:pt x="2027233" y="4714850"/>
                </a:lnTo>
                <a:lnTo>
                  <a:pt x="1592258" y="5143475"/>
                </a:lnTo>
                <a:close/>
                <a:moveTo>
                  <a:pt x="1592258" y="4286225"/>
                </a:moveTo>
                <a:lnTo>
                  <a:pt x="2027233" y="4286225"/>
                </a:lnTo>
                <a:lnTo>
                  <a:pt x="1592258" y="4714850"/>
                </a:lnTo>
                <a:close/>
                <a:moveTo>
                  <a:pt x="1157283" y="4286225"/>
                </a:moveTo>
                <a:lnTo>
                  <a:pt x="1592258" y="4286225"/>
                </a:lnTo>
                <a:lnTo>
                  <a:pt x="1157283" y="4714850"/>
                </a:lnTo>
                <a:close/>
                <a:moveTo>
                  <a:pt x="285746" y="4286225"/>
                </a:moveTo>
                <a:lnTo>
                  <a:pt x="0" y="4567805"/>
                </a:lnTo>
                <a:lnTo>
                  <a:pt x="0" y="4567804"/>
                </a:lnTo>
                <a:close/>
                <a:moveTo>
                  <a:pt x="1157283" y="3428975"/>
                </a:moveTo>
                <a:lnTo>
                  <a:pt x="1157283" y="3857600"/>
                </a:lnTo>
                <a:lnTo>
                  <a:pt x="722309" y="4286224"/>
                </a:lnTo>
                <a:lnTo>
                  <a:pt x="722309" y="3857600"/>
                </a:lnTo>
                <a:lnTo>
                  <a:pt x="722309" y="3857599"/>
                </a:lnTo>
                <a:close/>
                <a:moveTo>
                  <a:pt x="1157283" y="2571725"/>
                </a:moveTo>
                <a:lnTo>
                  <a:pt x="1592258" y="2571725"/>
                </a:lnTo>
                <a:lnTo>
                  <a:pt x="1157283" y="3000350"/>
                </a:lnTo>
                <a:close/>
                <a:moveTo>
                  <a:pt x="722308" y="1714508"/>
                </a:moveTo>
                <a:lnTo>
                  <a:pt x="722308" y="2143100"/>
                </a:lnTo>
                <a:lnTo>
                  <a:pt x="285746" y="2143100"/>
                </a:lnTo>
                <a:close/>
                <a:moveTo>
                  <a:pt x="1157277" y="1285875"/>
                </a:moveTo>
                <a:lnTo>
                  <a:pt x="1157277" y="1285875"/>
                </a:lnTo>
                <a:lnTo>
                  <a:pt x="722309" y="1714499"/>
                </a:lnTo>
                <a:close/>
                <a:moveTo>
                  <a:pt x="722308" y="857244"/>
                </a:moveTo>
                <a:lnTo>
                  <a:pt x="722308" y="857244"/>
                </a:lnTo>
                <a:lnTo>
                  <a:pt x="285770" y="1285850"/>
                </a:lnTo>
                <a:lnTo>
                  <a:pt x="285768" y="1285850"/>
                </a:lnTo>
                <a:close/>
                <a:moveTo>
                  <a:pt x="1157283" y="857243"/>
                </a:moveTo>
                <a:lnTo>
                  <a:pt x="1157283" y="857245"/>
                </a:lnTo>
                <a:lnTo>
                  <a:pt x="1157283" y="857245"/>
                </a:lnTo>
                <a:lnTo>
                  <a:pt x="722315" y="1285869"/>
                </a:lnTo>
                <a:lnTo>
                  <a:pt x="722312" y="1285869"/>
                </a:lnTo>
                <a:close/>
                <a:moveTo>
                  <a:pt x="285746" y="857241"/>
                </a:moveTo>
                <a:lnTo>
                  <a:pt x="285746" y="857243"/>
                </a:lnTo>
                <a:lnTo>
                  <a:pt x="285746" y="857245"/>
                </a:lnTo>
                <a:lnTo>
                  <a:pt x="285746" y="857245"/>
                </a:lnTo>
                <a:lnTo>
                  <a:pt x="0" y="1138827"/>
                </a:lnTo>
                <a:lnTo>
                  <a:pt x="0" y="1138822"/>
                </a:lnTo>
                <a:close/>
                <a:moveTo>
                  <a:pt x="0" y="857239"/>
                </a:moveTo>
                <a:lnTo>
                  <a:pt x="285746" y="857239"/>
                </a:lnTo>
                <a:lnTo>
                  <a:pt x="285746" y="857241"/>
                </a:lnTo>
                <a:lnTo>
                  <a:pt x="0" y="857241"/>
                </a:lnTo>
                <a:close/>
                <a:moveTo>
                  <a:pt x="285753" y="857239"/>
                </a:moveTo>
                <a:lnTo>
                  <a:pt x="722308" y="857239"/>
                </a:lnTo>
                <a:lnTo>
                  <a:pt x="722308" y="857243"/>
                </a:lnTo>
                <a:lnTo>
                  <a:pt x="722308" y="857243"/>
                </a:lnTo>
                <a:lnTo>
                  <a:pt x="285748" y="857243"/>
                </a:lnTo>
                <a:close/>
                <a:moveTo>
                  <a:pt x="266844" y="447240"/>
                </a:moveTo>
                <a:lnTo>
                  <a:pt x="0" y="710194"/>
                </a:lnTo>
                <a:lnTo>
                  <a:pt x="0" y="710193"/>
                </a:lnTo>
                <a:close/>
                <a:moveTo>
                  <a:pt x="285746" y="428614"/>
                </a:moveTo>
                <a:lnTo>
                  <a:pt x="722308" y="428614"/>
                </a:lnTo>
                <a:lnTo>
                  <a:pt x="722308" y="428615"/>
                </a:lnTo>
                <a:lnTo>
                  <a:pt x="722303" y="428621"/>
                </a:lnTo>
                <a:lnTo>
                  <a:pt x="285746" y="428621"/>
                </a:lnTo>
                <a:lnTo>
                  <a:pt x="285746" y="428617"/>
                </a:lnTo>
                <a:lnTo>
                  <a:pt x="285746" y="428615"/>
                </a:lnTo>
                <a:lnTo>
                  <a:pt x="285746" y="428614"/>
                </a:lnTo>
                <a:close/>
                <a:moveTo>
                  <a:pt x="117672" y="165619"/>
                </a:moveTo>
                <a:lnTo>
                  <a:pt x="0" y="281571"/>
                </a:lnTo>
                <a:lnTo>
                  <a:pt x="0" y="281571"/>
                </a:lnTo>
                <a:close/>
                <a:moveTo>
                  <a:pt x="2463796" y="0"/>
                </a:moveTo>
                <a:lnTo>
                  <a:pt x="2898771" y="0"/>
                </a:lnTo>
                <a:lnTo>
                  <a:pt x="2898771" y="428622"/>
                </a:lnTo>
                <a:lnTo>
                  <a:pt x="3333745" y="0"/>
                </a:lnTo>
                <a:lnTo>
                  <a:pt x="5076820" y="0"/>
                </a:lnTo>
                <a:lnTo>
                  <a:pt x="5076820" y="5143475"/>
                </a:lnTo>
                <a:lnTo>
                  <a:pt x="2898771" y="5143475"/>
                </a:lnTo>
                <a:lnTo>
                  <a:pt x="2463796" y="4714850"/>
                </a:lnTo>
                <a:lnTo>
                  <a:pt x="2027233" y="4714850"/>
                </a:lnTo>
                <a:lnTo>
                  <a:pt x="2463796" y="4286225"/>
                </a:lnTo>
                <a:lnTo>
                  <a:pt x="2027233" y="4286225"/>
                </a:lnTo>
                <a:lnTo>
                  <a:pt x="2027233" y="3857600"/>
                </a:lnTo>
                <a:lnTo>
                  <a:pt x="1592258" y="3857600"/>
                </a:lnTo>
                <a:lnTo>
                  <a:pt x="2027233" y="3428975"/>
                </a:lnTo>
                <a:lnTo>
                  <a:pt x="1592258" y="3428975"/>
                </a:lnTo>
                <a:lnTo>
                  <a:pt x="1592258" y="3000350"/>
                </a:lnTo>
                <a:lnTo>
                  <a:pt x="2027233" y="2571725"/>
                </a:lnTo>
                <a:lnTo>
                  <a:pt x="1592258" y="2571725"/>
                </a:lnTo>
                <a:lnTo>
                  <a:pt x="2027233" y="2143100"/>
                </a:lnTo>
                <a:lnTo>
                  <a:pt x="1592258" y="2143100"/>
                </a:lnTo>
                <a:lnTo>
                  <a:pt x="1592258" y="1714507"/>
                </a:lnTo>
                <a:lnTo>
                  <a:pt x="1157283" y="2143100"/>
                </a:lnTo>
                <a:lnTo>
                  <a:pt x="1592258" y="1714506"/>
                </a:lnTo>
                <a:lnTo>
                  <a:pt x="1157283" y="1714506"/>
                </a:lnTo>
                <a:lnTo>
                  <a:pt x="1157283" y="1714503"/>
                </a:lnTo>
                <a:lnTo>
                  <a:pt x="722308" y="1714503"/>
                </a:lnTo>
                <a:lnTo>
                  <a:pt x="722308" y="1714507"/>
                </a:lnTo>
                <a:lnTo>
                  <a:pt x="285746" y="1714507"/>
                </a:lnTo>
                <a:lnTo>
                  <a:pt x="0" y="1996087"/>
                </a:lnTo>
                <a:lnTo>
                  <a:pt x="0" y="1996080"/>
                </a:lnTo>
                <a:lnTo>
                  <a:pt x="285746" y="1714500"/>
                </a:lnTo>
                <a:lnTo>
                  <a:pt x="0" y="1714500"/>
                </a:lnTo>
                <a:lnTo>
                  <a:pt x="0" y="1714496"/>
                </a:lnTo>
                <a:lnTo>
                  <a:pt x="285746" y="1714496"/>
                </a:lnTo>
                <a:lnTo>
                  <a:pt x="285746" y="1714474"/>
                </a:lnTo>
                <a:lnTo>
                  <a:pt x="722285" y="1285873"/>
                </a:lnTo>
                <a:lnTo>
                  <a:pt x="722305" y="1285873"/>
                </a:lnTo>
                <a:lnTo>
                  <a:pt x="285746" y="1714500"/>
                </a:lnTo>
                <a:lnTo>
                  <a:pt x="722308" y="1714500"/>
                </a:lnTo>
                <a:lnTo>
                  <a:pt x="722309" y="1714500"/>
                </a:lnTo>
                <a:lnTo>
                  <a:pt x="1157283" y="1714500"/>
                </a:lnTo>
                <a:lnTo>
                  <a:pt x="1157283" y="1714475"/>
                </a:lnTo>
                <a:lnTo>
                  <a:pt x="1592234" y="1285875"/>
                </a:lnTo>
                <a:lnTo>
                  <a:pt x="1592255" y="1285875"/>
                </a:lnTo>
                <a:lnTo>
                  <a:pt x="1157283" y="1714503"/>
                </a:lnTo>
                <a:lnTo>
                  <a:pt x="1592258" y="1714503"/>
                </a:lnTo>
                <a:lnTo>
                  <a:pt x="1592258" y="1714506"/>
                </a:lnTo>
                <a:lnTo>
                  <a:pt x="2027230" y="1285877"/>
                </a:lnTo>
                <a:lnTo>
                  <a:pt x="2027233" y="1285877"/>
                </a:lnTo>
                <a:lnTo>
                  <a:pt x="2027233" y="1285875"/>
                </a:lnTo>
                <a:lnTo>
                  <a:pt x="2027233" y="857247"/>
                </a:lnTo>
                <a:lnTo>
                  <a:pt x="2463796" y="857247"/>
                </a:lnTo>
                <a:lnTo>
                  <a:pt x="2463796" y="428623"/>
                </a:lnTo>
                <a:lnTo>
                  <a:pt x="2027233" y="857247"/>
                </a:lnTo>
                <a:lnTo>
                  <a:pt x="1592262" y="1285875"/>
                </a:lnTo>
                <a:lnTo>
                  <a:pt x="1592258" y="1285875"/>
                </a:lnTo>
                <a:lnTo>
                  <a:pt x="1592258" y="1285871"/>
                </a:lnTo>
                <a:lnTo>
                  <a:pt x="1592258" y="1285850"/>
                </a:lnTo>
                <a:lnTo>
                  <a:pt x="1592258" y="857245"/>
                </a:lnTo>
                <a:lnTo>
                  <a:pt x="1157308" y="1285850"/>
                </a:lnTo>
                <a:lnTo>
                  <a:pt x="1157308" y="1285850"/>
                </a:lnTo>
                <a:lnTo>
                  <a:pt x="1592258" y="857245"/>
                </a:lnTo>
                <a:lnTo>
                  <a:pt x="1157283" y="857245"/>
                </a:lnTo>
                <a:lnTo>
                  <a:pt x="1592258" y="428621"/>
                </a:lnTo>
                <a:lnTo>
                  <a:pt x="1592258" y="428623"/>
                </a:lnTo>
                <a:lnTo>
                  <a:pt x="1592258" y="857244"/>
                </a:lnTo>
                <a:lnTo>
                  <a:pt x="2027231" y="428623"/>
                </a:lnTo>
                <a:lnTo>
                  <a:pt x="2027233" y="428623"/>
                </a:lnTo>
                <a:lnTo>
                  <a:pt x="2027233" y="428622"/>
                </a:lnTo>
                <a:close/>
                <a:moveTo>
                  <a:pt x="1592258" y="0"/>
                </a:moveTo>
                <a:lnTo>
                  <a:pt x="2027233" y="0"/>
                </a:lnTo>
                <a:lnTo>
                  <a:pt x="1592261" y="428620"/>
                </a:lnTo>
                <a:lnTo>
                  <a:pt x="1592258" y="428620"/>
                </a:lnTo>
                <a:lnTo>
                  <a:pt x="1592258" y="428621"/>
                </a:lnTo>
                <a:lnTo>
                  <a:pt x="1157283" y="428621"/>
                </a:lnTo>
                <a:lnTo>
                  <a:pt x="1157283" y="428621"/>
                </a:lnTo>
                <a:lnTo>
                  <a:pt x="1157285" y="428619"/>
                </a:lnTo>
                <a:lnTo>
                  <a:pt x="1592258" y="428619"/>
                </a:lnTo>
                <a:close/>
                <a:moveTo>
                  <a:pt x="1157276" y="0"/>
                </a:moveTo>
                <a:lnTo>
                  <a:pt x="1157281" y="0"/>
                </a:lnTo>
                <a:lnTo>
                  <a:pt x="722310" y="428619"/>
                </a:lnTo>
                <a:lnTo>
                  <a:pt x="722309" y="428619"/>
                </a:lnTo>
                <a:lnTo>
                  <a:pt x="722309" y="428616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  <p:sp>
        <p:nvSpPr>
          <p:cNvPr id="341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860032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342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66081"/>
            <a:ext cx="4283968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343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01738"/>
            <a:ext cx="4283968" cy="339303"/>
          </a:xfrm>
          <a:prstGeom prst="rect">
            <a:avLst/>
          </a:prstGeom>
        </p:spPr>
        <p:txBody>
          <a:bodyPr lIns="720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@</a:t>
            </a:r>
            <a:r>
              <a:rPr lang="it-IT" dirty="0" err="1"/>
              <a:t>ccount_twitter</a:t>
            </a:r>
            <a:endParaRPr lang="it-IT" dirty="0"/>
          </a:p>
        </p:txBody>
      </p:sp>
      <p:sp>
        <p:nvSpPr>
          <p:cNvPr id="7" name="Freeform 16"/>
          <p:cNvSpPr>
            <a:spLocks/>
          </p:cNvSpPr>
          <p:nvPr userDrawn="1"/>
        </p:nvSpPr>
        <p:spPr bwMode="auto">
          <a:xfrm>
            <a:off x="277398" y="1612546"/>
            <a:ext cx="380825" cy="309475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68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860032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9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283718"/>
            <a:ext cx="4283968" cy="2859782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Breve testo</a:t>
            </a:r>
          </a:p>
        </p:txBody>
      </p:sp>
      <p:sp>
        <p:nvSpPr>
          <p:cNvPr id="7" name="Figura a mano libera: forma 339"/>
          <p:cNvSpPr>
            <a:spLocks noGrp="1"/>
          </p:cNvSpPr>
          <p:nvPr>
            <p:ph type="pic" sz="quarter" idx="18"/>
          </p:nvPr>
        </p:nvSpPr>
        <p:spPr>
          <a:xfrm>
            <a:off x="4067180" y="26"/>
            <a:ext cx="5076820" cy="5143475"/>
          </a:xfrm>
          <a:custGeom>
            <a:avLst/>
            <a:gdLst>
              <a:gd name="connsiteX0" fmla="*/ 2463796 w 5076820"/>
              <a:gd name="connsiteY0" fmla="*/ 4714850 h 5143475"/>
              <a:gd name="connsiteX1" fmla="*/ 2463796 w 5076820"/>
              <a:gd name="connsiteY1" fmla="*/ 5143475 h 5143475"/>
              <a:gd name="connsiteX2" fmla="*/ 2027233 w 5076820"/>
              <a:gd name="connsiteY2" fmla="*/ 5143475 h 5143475"/>
              <a:gd name="connsiteX3" fmla="*/ 1592258 w 5076820"/>
              <a:gd name="connsiteY3" fmla="*/ 4714850 h 5143475"/>
              <a:gd name="connsiteX4" fmla="*/ 2027233 w 5076820"/>
              <a:gd name="connsiteY4" fmla="*/ 4714850 h 5143475"/>
              <a:gd name="connsiteX5" fmla="*/ 1592258 w 5076820"/>
              <a:gd name="connsiteY5" fmla="*/ 5143475 h 5143475"/>
              <a:gd name="connsiteX6" fmla="*/ 1592258 w 5076820"/>
              <a:gd name="connsiteY6" fmla="*/ 4286225 h 5143475"/>
              <a:gd name="connsiteX7" fmla="*/ 2027233 w 5076820"/>
              <a:gd name="connsiteY7" fmla="*/ 4286225 h 5143475"/>
              <a:gd name="connsiteX8" fmla="*/ 1592258 w 5076820"/>
              <a:gd name="connsiteY8" fmla="*/ 4714850 h 5143475"/>
              <a:gd name="connsiteX9" fmla="*/ 1157283 w 5076820"/>
              <a:gd name="connsiteY9" fmla="*/ 4286225 h 5143475"/>
              <a:gd name="connsiteX10" fmla="*/ 1592258 w 5076820"/>
              <a:gd name="connsiteY10" fmla="*/ 4286225 h 5143475"/>
              <a:gd name="connsiteX11" fmla="*/ 1157283 w 5076820"/>
              <a:gd name="connsiteY11" fmla="*/ 4714850 h 5143475"/>
              <a:gd name="connsiteX12" fmla="*/ 285746 w 5076820"/>
              <a:gd name="connsiteY12" fmla="*/ 4286225 h 5143475"/>
              <a:gd name="connsiteX13" fmla="*/ 0 w 5076820"/>
              <a:gd name="connsiteY13" fmla="*/ 4567805 h 5143475"/>
              <a:gd name="connsiteX14" fmla="*/ 0 w 5076820"/>
              <a:gd name="connsiteY14" fmla="*/ 4567804 h 5143475"/>
              <a:gd name="connsiteX15" fmla="*/ 1157283 w 5076820"/>
              <a:gd name="connsiteY15" fmla="*/ 3428975 h 5143475"/>
              <a:gd name="connsiteX16" fmla="*/ 1157283 w 5076820"/>
              <a:gd name="connsiteY16" fmla="*/ 3857600 h 5143475"/>
              <a:gd name="connsiteX17" fmla="*/ 722309 w 5076820"/>
              <a:gd name="connsiteY17" fmla="*/ 4286224 h 5143475"/>
              <a:gd name="connsiteX18" fmla="*/ 722309 w 5076820"/>
              <a:gd name="connsiteY18" fmla="*/ 3857600 h 5143475"/>
              <a:gd name="connsiteX19" fmla="*/ 722309 w 5076820"/>
              <a:gd name="connsiteY19" fmla="*/ 3857599 h 5143475"/>
              <a:gd name="connsiteX20" fmla="*/ 1157283 w 5076820"/>
              <a:gd name="connsiteY20" fmla="*/ 2571725 h 5143475"/>
              <a:gd name="connsiteX21" fmla="*/ 1592258 w 5076820"/>
              <a:gd name="connsiteY21" fmla="*/ 2571725 h 5143475"/>
              <a:gd name="connsiteX22" fmla="*/ 1157283 w 5076820"/>
              <a:gd name="connsiteY22" fmla="*/ 3000350 h 5143475"/>
              <a:gd name="connsiteX23" fmla="*/ 722308 w 5076820"/>
              <a:gd name="connsiteY23" fmla="*/ 1714508 h 5143475"/>
              <a:gd name="connsiteX24" fmla="*/ 722308 w 5076820"/>
              <a:gd name="connsiteY24" fmla="*/ 2143100 h 5143475"/>
              <a:gd name="connsiteX25" fmla="*/ 285746 w 5076820"/>
              <a:gd name="connsiteY25" fmla="*/ 2143100 h 5143475"/>
              <a:gd name="connsiteX26" fmla="*/ 1157277 w 5076820"/>
              <a:gd name="connsiteY26" fmla="*/ 1285875 h 5143475"/>
              <a:gd name="connsiteX27" fmla="*/ 1157277 w 5076820"/>
              <a:gd name="connsiteY27" fmla="*/ 1285875 h 5143475"/>
              <a:gd name="connsiteX28" fmla="*/ 722309 w 5076820"/>
              <a:gd name="connsiteY28" fmla="*/ 1714499 h 5143475"/>
              <a:gd name="connsiteX29" fmla="*/ 722308 w 5076820"/>
              <a:gd name="connsiteY29" fmla="*/ 857244 h 5143475"/>
              <a:gd name="connsiteX30" fmla="*/ 722308 w 5076820"/>
              <a:gd name="connsiteY30" fmla="*/ 857244 h 5143475"/>
              <a:gd name="connsiteX31" fmla="*/ 285770 w 5076820"/>
              <a:gd name="connsiteY31" fmla="*/ 1285850 h 5143475"/>
              <a:gd name="connsiteX32" fmla="*/ 285768 w 5076820"/>
              <a:gd name="connsiteY32" fmla="*/ 1285850 h 5143475"/>
              <a:gd name="connsiteX33" fmla="*/ 1157283 w 5076820"/>
              <a:gd name="connsiteY33" fmla="*/ 857243 h 5143475"/>
              <a:gd name="connsiteX34" fmla="*/ 1157283 w 5076820"/>
              <a:gd name="connsiteY34" fmla="*/ 857245 h 5143475"/>
              <a:gd name="connsiteX35" fmla="*/ 1157283 w 5076820"/>
              <a:gd name="connsiteY35" fmla="*/ 857245 h 5143475"/>
              <a:gd name="connsiteX36" fmla="*/ 722315 w 5076820"/>
              <a:gd name="connsiteY36" fmla="*/ 1285869 h 5143475"/>
              <a:gd name="connsiteX37" fmla="*/ 722312 w 5076820"/>
              <a:gd name="connsiteY37" fmla="*/ 1285869 h 5143475"/>
              <a:gd name="connsiteX38" fmla="*/ 285746 w 5076820"/>
              <a:gd name="connsiteY38" fmla="*/ 857241 h 5143475"/>
              <a:gd name="connsiteX39" fmla="*/ 285746 w 5076820"/>
              <a:gd name="connsiteY39" fmla="*/ 857243 h 5143475"/>
              <a:gd name="connsiteX40" fmla="*/ 285746 w 5076820"/>
              <a:gd name="connsiteY40" fmla="*/ 857245 h 5143475"/>
              <a:gd name="connsiteX41" fmla="*/ 285746 w 5076820"/>
              <a:gd name="connsiteY41" fmla="*/ 857245 h 5143475"/>
              <a:gd name="connsiteX42" fmla="*/ 0 w 5076820"/>
              <a:gd name="connsiteY42" fmla="*/ 1138827 h 5143475"/>
              <a:gd name="connsiteX43" fmla="*/ 0 w 5076820"/>
              <a:gd name="connsiteY43" fmla="*/ 1138822 h 5143475"/>
              <a:gd name="connsiteX44" fmla="*/ 0 w 5076820"/>
              <a:gd name="connsiteY44" fmla="*/ 857239 h 5143475"/>
              <a:gd name="connsiteX45" fmla="*/ 285746 w 5076820"/>
              <a:gd name="connsiteY45" fmla="*/ 857239 h 5143475"/>
              <a:gd name="connsiteX46" fmla="*/ 285746 w 5076820"/>
              <a:gd name="connsiteY46" fmla="*/ 857241 h 5143475"/>
              <a:gd name="connsiteX47" fmla="*/ 0 w 5076820"/>
              <a:gd name="connsiteY47" fmla="*/ 857241 h 5143475"/>
              <a:gd name="connsiteX48" fmla="*/ 285753 w 5076820"/>
              <a:gd name="connsiteY48" fmla="*/ 857239 h 5143475"/>
              <a:gd name="connsiteX49" fmla="*/ 722308 w 5076820"/>
              <a:gd name="connsiteY49" fmla="*/ 857239 h 5143475"/>
              <a:gd name="connsiteX50" fmla="*/ 722308 w 5076820"/>
              <a:gd name="connsiteY50" fmla="*/ 857243 h 5143475"/>
              <a:gd name="connsiteX51" fmla="*/ 722308 w 5076820"/>
              <a:gd name="connsiteY51" fmla="*/ 857243 h 5143475"/>
              <a:gd name="connsiteX52" fmla="*/ 285748 w 5076820"/>
              <a:gd name="connsiteY52" fmla="*/ 857243 h 5143475"/>
              <a:gd name="connsiteX53" fmla="*/ 266844 w 5076820"/>
              <a:gd name="connsiteY53" fmla="*/ 447240 h 5143475"/>
              <a:gd name="connsiteX54" fmla="*/ 0 w 5076820"/>
              <a:gd name="connsiteY54" fmla="*/ 710194 h 5143475"/>
              <a:gd name="connsiteX55" fmla="*/ 0 w 5076820"/>
              <a:gd name="connsiteY55" fmla="*/ 710193 h 5143475"/>
              <a:gd name="connsiteX56" fmla="*/ 285746 w 5076820"/>
              <a:gd name="connsiteY56" fmla="*/ 428614 h 5143475"/>
              <a:gd name="connsiteX57" fmla="*/ 722308 w 5076820"/>
              <a:gd name="connsiteY57" fmla="*/ 428614 h 5143475"/>
              <a:gd name="connsiteX58" fmla="*/ 722308 w 5076820"/>
              <a:gd name="connsiteY58" fmla="*/ 428615 h 5143475"/>
              <a:gd name="connsiteX59" fmla="*/ 722303 w 5076820"/>
              <a:gd name="connsiteY59" fmla="*/ 428621 h 5143475"/>
              <a:gd name="connsiteX60" fmla="*/ 285746 w 5076820"/>
              <a:gd name="connsiteY60" fmla="*/ 428621 h 5143475"/>
              <a:gd name="connsiteX61" fmla="*/ 285746 w 5076820"/>
              <a:gd name="connsiteY61" fmla="*/ 428617 h 5143475"/>
              <a:gd name="connsiteX62" fmla="*/ 285746 w 5076820"/>
              <a:gd name="connsiteY62" fmla="*/ 428615 h 5143475"/>
              <a:gd name="connsiteX63" fmla="*/ 285746 w 5076820"/>
              <a:gd name="connsiteY63" fmla="*/ 428614 h 5143475"/>
              <a:gd name="connsiteX64" fmla="*/ 117672 w 5076820"/>
              <a:gd name="connsiteY64" fmla="*/ 165619 h 5143475"/>
              <a:gd name="connsiteX65" fmla="*/ 0 w 5076820"/>
              <a:gd name="connsiteY65" fmla="*/ 281571 h 5143475"/>
              <a:gd name="connsiteX66" fmla="*/ 0 w 5076820"/>
              <a:gd name="connsiteY66" fmla="*/ 281571 h 5143475"/>
              <a:gd name="connsiteX67" fmla="*/ 2463796 w 5076820"/>
              <a:gd name="connsiteY67" fmla="*/ 0 h 5143475"/>
              <a:gd name="connsiteX68" fmla="*/ 2898771 w 5076820"/>
              <a:gd name="connsiteY68" fmla="*/ 0 h 5143475"/>
              <a:gd name="connsiteX69" fmla="*/ 2898771 w 5076820"/>
              <a:gd name="connsiteY69" fmla="*/ 428622 h 5143475"/>
              <a:gd name="connsiteX70" fmla="*/ 3333745 w 5076820"/>
              <a:gd name="connsiteY70" fmla="*/ 0 h 5143475"/>
              <a:gd name="connsiteX71" fmla="*/ 5076820 w 5076820"/>
              <a:gd name="connsiteY71" fmla="*/ 0 h 5143475"/>
              <a:gd name="connsiteX72" fmla="*/ 5076820 w 5076820"/>
              <a:gd name="connsiteY72" fmla="*/ 5143475 h 5143475"/>
              <a:gd name="connsiteX73" fmla="*/ 2898771 w 5076820"/>
              <a:gd name="connsiteY73" fmla="*/ 5143475 h 5143475"/>
              <a:gd name="connsiteX74" fmla="*/ 2463796 w 5076820"/>
              <a:gd name="connsiteY74" fmla="*/ 4714850 h 5143475"/>
              <a:gd name="connsiteX75" fmla="*/ 2027233 w 5076820"/>
              <a:gd name="connsiteY75" fmla="*/ 4714850 h 5143475"/>
              <a:gd name="connsiteX76" fmla="*/ 2463796 w 5076820"/>
              <a:gd name="connsiteY76" fmla="*/ 4286225 h 5143475"/>
              <a:gd name="connsiteX77" fmla="*/ 2027233 w 5076820"/>
              <a:gd name="connsiteY77" fmla="*/ 4286225 h 5143475"/>
              <a:gd name="connsiteX78" fmla="*/ 2027233 w 5076820"/>
              <a:gd name="connsiteY78" fmla="*/ 3857600 h 5143475"/>
              <a:gd name="connsiteX79" fmla="*/ 1592258 w 5076820"/>
              <a:gd name="connsiteY79" fmla="*/ 3857600 h 5143475"/>
              <a:gd name="connsiteX80" fmla="*/ 2027233 w 5076820"/>
              <a:gd name="connsiteY80" fmla="*/ 3428975 h 5143475"/>
              <a:gd name="connsiteX81" fmla="*/ 1592258 w 5076820"/>
              <a:gd name="connsiteY81" fmla="*/ 3428975 h 5143475"/>
              <a:gd name="connsiteX82" fmla="*/ 1592258 w 5076820"/>
              <a:gd name="connsiteY82" fmla="*/ 3000350 h 5143475"/>
              <a:gd name="connsiteX83" fmla="*/ 2027233 w 5076820"/>
              <a:gd name="connsiteY83" fmla="*/ 2571725 h 5143475"/>
              <a:gd name="connsiteX84" fmla="*/ 1592258 w 5076820"/>
              <a:gd name="connsiteY84" fmla="*/ 2571725 h 5143475"/>
              <a:gd name="connsiteX85" fmla="*/ 2027233 w 5076820"/>
              <a:gd name="connsiteY85" fmla="*/ 2143100 h 5143475"/>
              <a:gd name="connsiteX86" fmla="*/ 1592258 w 5076820"/>
              <a:gd name="connsiteY86" fmla="*/ 2143100 h 5143475"/>
              <a:gd name="connsiteX87" fmla="*/ 1592258 w 5076820"/>
              <a:gd name="connsiteY87" fmla="*/ 1714507 h 5143475"/>
              <a:gd name="connsiteX88" fmla="*/ 1157283 w 5076820"/>
              <a:gd name="connsiteY88" fmla="*/ 2143100 h 5143475"/>
              <a:gd name="connsiteX89" fmla="*/ 1592258 w 5076820"/>
              <a:gd name="connsiteY89" fmla="*/ 1714506 h 5143475"/>
              <a:gd name="connsiteX90" fmla="*/ 1157283 w 5076820"/>
              <a:gd name="connsiteY90" fmla="*/ 1714506 h 5143475"/>
              <a:gd name="connsiteX91" fmla="*/ 1157283 w 5076820"/>
              <a:gd name="connsiteY91" fmla="*/ 1714503 h 5143475"/>
              <a:gd name="connsiteX92" fmla="*/ 722308 w 5076820"/>
              <a:gd name="connsiteY92" fmla="*/ 1714503 h 5143475"/>
              <a:gd name="connsiteX93" fmla="*/ 722308 w 5076820"/>
              <a:gd name="connsiteY93" fmla="*/ 1714507 h 5143475"/>
              <a:gd name="connsiteX94" fmla="*/ 285746 w 5076820"/>
              <a:gd name="connsiteY94" fmla="*/ 1714507 h 5143475"/>
              <a:gd name="connsiteX95" fmla="*/ 0 w 5076820"/>
              <a:gd name="connsiteY95" fmla="*/ 1996087 h 5143475"/>
              <a:gd name="connsiteX96" fmla="*/ 0 w 5076820"/>
              <a:gd name="connsiteY96" fmla="*/ 1996080 h 5143475"/>
              <a:gd name="connsiteX97" fmla="*/ 285746 w 5076820"/>
              <a:gd name="connsiteY97" fmla="*/ 1714500 h 5143475"/>
              <a:gd name="connsiteX98" fmla="*/ 0 w 5076820"/>
              <a:gd name="connsiteY98" fmla="*/ 1714500 h 5143475"/>
              <a:gd name="connsiteX99" fmla="*/ 0 w 5076820"/>
              <a:gd name="connsiteY99" fmla="*/ 1714496 h 5143475"/>
              <a:gd name="connsiteX100" fmla="*/ 285746 w 5076820"/>
              <a:gd name="connsiteY100" fmla="*/ 1714496 h 5143475"/>
              <a:gd name="connsiteX101" fmla="*/ 285746 w 5076820"/>
              <a:gd name="connsiteY101" fmla="*/ 1714474 h 5143475"/>
              <a:gd name="connsiteX102" fmla="*/ 722285 w 5076820"/>
              <a:gd name="connsiteY102" fmla="*/ 1285873 h 5143475"/>
              <a:gd name="connsiteX103" fmla="*/ 722305 w 5076820"/>
              <a:gd name="connsiteY103" fmla="*/ 1285873 h 5143475"/>
              <a:gd name="connsiteX104" fmla="*/ 285746 w 5076820"/>
              <a:gd name="connsiteY104" fmla="*/ 1714500 h 5143475"/>
              <a:gd name="connsiteX105" fmla="*/ 722308 w 5076820"/>
              <a:gd name="connsiteY105" fmla="*/ 1714500 h 5143475"/>
              <a:gd name="connsiteX106" fmla="*/ 722309 w 5076820"/>
              <a:gd name="connsiteY106" fmla="*/ 1714500 h 5143475"/>
              <a:gd name="connsiteX107" fmla="*/ 1157283 w 5076820"/>
              <a:gd name="connsiteY107" fmla="*/ 1714500 h 5143475"/>
              <a:gd name="connsiteX108" fmla="*/ 1157283 w 5076820"/>
              <a:gd name="connsiteY108" fmla="*/ 1714475 h 5143475"/>
              <a:gd name="connsiteX109" fmla="*/ 1592234 w 5076820"/>
              <a:gd name="connsiteY109" fmla="*/ 1285875 h 5143475"/>
              <a:gd name="connsiteX110" fmla="*/ 1592255 w 5076820"/>
              <a:gd name="connsiteY110" fmla="*/ 1285875 h 5143475"/>
              <a:gd name="connsiteX111" fmla="*/ 1157283 w 5076820"/>
              <a:gd name="connsiteY111" fmla="*/ 1714503 h 5143475"/>
              <a:gd name="connsiteX112" fmla="*/ 1592258 w 5076820"/>
              <a:gd name="connsiteY112" fmla="*/ 1714503 h 5143475"/>
              <a:gd name="connsiteX113" fmla="*/ 1592258 w 5076820"/>
              <a:gd name="connsiteY113" fmla="*/ 1714506 h 5143475"/>
              <a:gd name="connsiteX114" fmla="*/ 2027230 w 5076820"/>
              <a:gd name="connsiteY114" fmla="*/ 1285877 h 5143475"/>
              <a:gd name="connsiteX115" fmla="*/ 2027233 w 5076820"/>
              <a:gd name="connsiteY115" fmla="*/ 1285877 h 5143475"/>
              <a:gd name="connsiteX116" fmla="*/ 2027233 w 5076820"/>
              <a:gd name="connsiteY116" fmla="*/ 1285875 h 5143475"/>
              <a:gd name="connsiteX117" fmla="*/ 2027233 w 5076820"/>
              <a:gd name="connsiteY117" fmla="*/ 857247 h 5143475"/>
              <a:gd name="connsiteX118" fmla="*/ 2463796 w 5076820"/>
              <a:gd name="connsiteY118" fmla="*/ 857247 h 5143475"/>
              <a:gd name="connsiteX119" fmla="*/ 2463796 w 5076820"/>
              <a:gd name="connsiteY119" fmla="*/ 428623 h 5143475"/>
              <a:gd name="connsiteX120" fmla="*/ 2027233 w 5076820"/>
              <a:gd name="connsiteY120" fmla="*/ 857247 h 5143475"/>
              <a:gd name="connsiteX121" fmla="*/ 1592262 w 5076820"/>
              <a:gd name="connsiteY121" fmla="*/ 1285875 h 5143475"/>
              <a:gd name="connsiteX122" fmla="*/ 1592258 w 5076820"/>
              <a:gd name="connsiteY122" fmla="*/ 1285875 h 5143475"/>
              <a:gd name="connsiteX123" fmla="*/ 1592258 w 5076820"/>
              <a:gd name="connsiteY123" fmla="*/ 1285871 h 5143475"/>
              <a:gd name="connsiteX124" fmla="*/ 1592258 w 5076820"/>
              <a:gd name="connsiteY124" fmla="*/ 1285850 h 5143475"/>
              <a:gd name="connsiteX125" fmla="*/ 1592258 w 5076820"/>
              <a:gd name="connsiteY125" fmla="*/ 857245 h 5143475"/>
              <a:gd name="connsiteX126" fmla="*/ 1157308 w 5076820"/>
              <a:gd name="connsiteY126" fmla="*/ 1285850 h 5143475"/>
              <a:gd name="connsiteX127" fmla="*/ 1157308 w 5076820"/>
              <a:gd name="connsiteY127" fmla="*/ 1285850 h 5143475"/>
              <a:gd name="connsiteX128" fmla="*/ 1592258 w 5076820"/>
              <a:gd name="connsiteY128" fmla="*/ 857245 h 5143475"/>
              <a:gd name="connsiteX129" fmla="*/ 1157283 w 5076820"/>
              <a:gd name="connsiteY129" fmla="*/ 857245 h 5143475"/>
              <a:gd name="connsiteX130" fmla="*/ 1592258 w 5076820"/>
              <a:gd name="connsiteY130" fmla="*/ 428621 h 5143475"/>
              <a:gd name="connsiteX131" fmla="*/ 1592258 w 5076820"/>
              <a:gd name="connsiteY131" fmla="*/ 428623 h 5143475"/>
              <a:gd name="connsiteX132" fmla="*/ 1592258 w 5076820"/>
              <a:gd name="connsiteY132" fmla="*/ 857244 h 5143475"/>
              <a:gd name="connsiteX133" fmla="*/ 2027231 w 5076820"/>
              <a:gd name="connsiteY133" fmla="*/ 428623 h 5143475"/>
              <a:gd name="connsiteX134" fmla="*/ 2027233 w 5076820"/>
              <a:gd name="connsiteY134" fmla="*/ 428623 h 5143475"/>
              <a:gd name="connsiteX135" fmla="*/ 2027233 w 5076820"/>
              <a:gd name="connsiteY135" fmla="*/ 428622 h 5143475"/>
              <a:gd name="connsiteX136" fmla="*/ 1592258 w 5076820"/>
              <a:gd name="connsiteY136" fmla="*/ 0 h 5143475"/>
              <a:gd name="connsiteX137" fmla="*/ 2027233 w 5076820"/>
              <a:gd name="connsiteY137" fmla="*/ 0 h 5143475"/>
              <a:gd name="connsiteX138" fmla="*/ 1592261 w 5076820"/>
              <a:gd name="connsiteY138" fmla="*/ 428620 h 5143475"/>
              <a:gd name="connsiteX139" fmla="*/ 1592258 w 5076820"/>
              <a:gd name="connsiteY139" fmla="*/ 428620 h 5143475"/>
              <a:gd name="connsiteX140" fmla="*/ 1592258 w 5076820"/>
              <a:gd name="connsiteY140" fmla="*/ 428621 h 5143475"/>
              <a:gd name="connsiteX141" fmla="*/ 1157283 w 5076820"/>
              <a:gd name="connsiteY141" fmla="*/ 428621 h 5143475"/>
              <a:gd name="connsiteX142" fmla="*/ 1157283 w 5076820"/>
              <a:gd name="connsiteY142" fmla="*/ 428621 h 5143475"/>
              <a:gd name="connsiteX143" fmla="*/ 1157285 w 5076820"/>
              <a:gd name="connsiteY143" fmla="*/ 428619 h 5143475"/>
              <a:gd name="connsiteX144" fmla="*/ 1592258 w 5076820"/>
              <a:gd name="connsiteY144" fmla="*/ 428619 h 5143475"/>
              <a:gd name="connsiteX145" fmla="*/ 1157276 w 5076820"/>
              <a:gd name="connsiteY145" fmla="*/ 0 h 5143475"/>
              <a:gd name="connsiteX146" fmla="*/ 1157281 w 5076820"/>
              <a:gd name="connsiteY146" fmla="*/ 0 h 5143475"/>
              <a:gd name="connsiteX147" fmla="*/ 722310 w 5076820"/>
              <a:gd name="connsiteY147" fmla="*/ 428619 h 5143475"/>
              <a:gd name="connsiteX148" fmla="*/ 722309 w 5076820"/>
              <a:gd name="connsiteY148" fmla="*/ 428619 h 5143475"/>
              <a:gd name="connsiteX149" fmla="*/ 722309 w 5076820"/>
              <a:gd name="connsiteY149" fmla="*/ 428616 h 514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076820" h="5143475">
                <a:moveTo>
                  <a:pt x="2463796" y="4714850"/>
                </a:moveTo>
                <a:lnTo>
                  <a:pt x="2463796" y="5143475"/>
                </a:lnTo>
                <a:lnTo>
                  <a:pt x="2027233" y="5143475"/>
                </a:lnTo>
                <a:close/>
                <a:moveTo>
                  <a:pt x="1592258" y="4714850"/>
                </a:moveTo>
                <a:lnTo>
                  <a:pt x="2027233" y="4714850"/>
                </a:lnTo>
                <a:lnTo>
                  <a:pt x="1592258" y="5143475"/>
                </a:lnTo>
                <a:close/>
                <a:moveTo>
                  <a:pt x="1592258" y="4286225"/>
                </a:moveTo>
                <a:lnTo>
                  <a:pt x="2027233" y="4286225"/>
                </a:lnTo>
                <a:lnTo>
                  <a:pt x="1592258" y="4714850"/>
                </a:lnTo>
                <a:close/>
                <a:moveTo>
                  <a:pt x="1157283" y="4286225"/>
                </a:moveTo>
                <a:lnTo>
                  <a:pt x="1592258" y="4286225"/>
                </a:lnTo>
                <a:lnTo>
                  <a:pt x="1157283" y="4714850"/>
                </a:lnTo>
                <a:close/>
                <a:moveTo>
                  <a:pt x="285746" y="4286225"/>
                </a:moveTo>
                <a:lnTo>
                  <a:pt x="0" y="4567805"/>
                </a:lnTo>
                <a:lnTo>
                  <a:pt x="0" y="4567804"/>
                </a:lnTo>
                <a:close/>
                <a:moveTo>
                  <a:pt x="1157283" y="3428975"/>
                </a:moveTo>
                <a:lnTo>
                  <a:pt x="1157283" y="3857600"/>
                </a:lnTo>
                <a:lnTo>
                  <a:pt x="722309" y="4286224"/>
                </a:lnTo>
                <a:lnTo>
                  <a:pt x="722309" y="3857600"/>
                </a:lnTo>
                <a:lnTo>
                  <a:pt x="722309" y="3857599"/>
                </a:lnTo>
                <a:close/>
                <a:moveTo>
                  <a:pt x="1157283" y="2571725"/>
                </a:moveTo>
                <a:lnTo>
                  <a:pt x="1592258" y="2571725"/>
                </a:lnTo>
                <a:lnTo>
                  <a:pt x="1157283" y="3000350"/>
                </a:lnTo>
                <a:close/>
                <a:moveTo>
                  <a:pt x="722308" y="1714508"/>
                </a:moveTo>
                <a:lnTo>
                  <a:pt x="722308" y="2143100"/>
                </a:lnTo>
                <a:lnTo>
                  <a:pt x="285746" y="2143100"/>
                </a:lnTo>
                <a:close/>
                <a:moveTo>
                  <a:pt x="1157277" y="1285875"/>
                </a:moveTo>
                <a:lnTo>
                  <a:pt x="1157277" y="1285875"/>
                </a:lnTo>
                <a:lnTo>
                  <a:pt x="722309" y="1714499"/>
                </a:lnTo>
                <a:close/>
                <a:moveTo>
                  <a:pt x="722308" y="857244"/>
                </a:moveTo>
                <a:lnTo>
                  <a:pt x="722308" y="857244"/>
                </a:lnTo>
                <a:lnTo>
                  <a:pt x="285770" y="1285850"/>
                </a:lnTo>
                <a:lnTo>
                  <a:pt x="285768" y="1285850"/>
                </a:lnTo>
                <a:close/>
                <a:moveTo>
                  <a:pt x="1157283" y="857243"/>
                </a:moveTo>
                <a:lnTo>
                  <a:pt x="1157283" y="857245"/>
                </a:lnTo>
                <a:lnTo>
                  <a:pt x="1157283" y="857245"/>
                </a:lnTo>
                <a:lnTo>
                  <a:pt x="722315" y="1285869"/>
                </a:lnTo>
                <a:lnTo>
                  <a:pt x="722312" y="1285869"/>
                </a:lnTo>
                <a:close/>
                <a:moveTo>
                  <a:pt x="285746" y="857241"/>
                </a:moveTo>
                <a:lnTo>
                  <a:pt x="285746" y="857243"/>
                </a:lnTo>
                <a:lnTo>
                  <a:pt x="285746" y="857245"/>
                </a:lnTo>
                <a:lnTo>
                  <a:pt x="285746" y="857245"/>
                </a:lnTo>
                <a:lnTo>
                  <a:pt x="0" y="1138827"/>
                </a:lnTo>
                <a:lnTo>
                  <a:pt x="0" y="1138822"/>
                </a:lnTo>
                <a:close/>
                <a:moveTo>
                  <a:pt x="0" y="857239"/>
                </a:moveTo>
                <a:lnTo>
                  <a:pt x="285746" y="857239"/>
                </a:lnTo>
                <a:lnTo>
                  <a:pt x="285746" y="857241"/>
                </a:lnTo>
                <a:lnTo>
                  <a:pt x="0" y="857241"/>
                </a:lnTo>
                <a:close/>
                <a:moveTo>
                  <a:pt x="285753" y="857239"/>
                </a:moveTo>
                <a:lnTo>
                  <a:pt x="722308" y="857239"/>
                </a:lnTo>
                <a:lnTo>
                  <a:pt x="722308" y="857243"/>
                </a:lnTo>
                <a:lnTo>
                  <a:pt x="722308" y="857243"/>
                </a:lnTo>
                <a:lnTo>
                  <a:pt x="285748" y="857243"/>
                </a:lnTo>
                <a:close/>
                <a:moveTo>
                  <a:pt x="266844" y="447240"/>
                </a:moveTo>
                <a:lnTo>
                  <a:pt x="0" y="710194"/>
                </a:lnTo>
                <a:lnTo>
                  <a:pt x="0" y="710193"/>
                </a:lnTo>
                <a:close/>
                <a:moveTo>
                  <a:pt x="285746" y="428614"/>
                </a:moveTo>
                <a:lnTo>
                  <a:pt x="722308" y="428614"/>
                </a:lnTo>
                <a:lnTo>
                  <a:pt x="722308" y="428615"/>
                </a:lnTo>
                <a:lnTo>
                  <a:pt x="722303" y="428621"/>
                </a:lnTo>
                <a:lnTo>
                  <a:pt x="285746" y="428621"/>
                </a:lnTo>
                <a:lnTo>
                  <a:pt x="285746" y="428617"/>
                </a:lnTo>
                <a:lnTo>
                  <a:pt x="285746" y="428615"/>
                </a:lnTo>
                <a:lnTo>
                  <a:pt x="285746" y="428614"/>
                </a:lnTo>
                <a:close/>
                <a:moveTo>
                  <a:pt x="117672" y="165619"/>
                </a:moveTo>
                <a:lnTo>
                  <a:pt x="0" y="281571"/>
                </a:lnTo>
                <a:lnTo>
                  <a:pt x="0" y="281571"/>
                </a:lnTo>
                <a:close/>
                <a:moveTo>
                  <a:pt x="2463796" y="0"/>
                </a:moveTo>
                <a:lnTo>
                  <a:pt x="2898771" y="0"/>
                </a:lnTo>
                <a:lnTo>
                  <a:pt x="2898771" y="428622"/>
                </a:lnTo>
                <a:lnTo>
                  <a:pt x="3333745" y="0"/>
                </a:lnTo>
                <a:lnTo>
                  <a:pt x="5076820" y="0"/>
                </a:lnTo>
                <a:lnTo>
                  <a:pt x="5076820" y="5143475"/>
                </a:lnTo>
                <a:lnTo>
                  <a:pt x="2898771" y="5143475"/>
                </a:lnTo>
                <a:lnTo>
                  <a:pt x="2463796" y="4714850"/>
                </a:lnTo>
                <a:lnTo>
                  <a:pt x="2027233" y="4714850"/>
                </a:lnTo>
                <a:lnTo>
                  <a:pt x="2463796" y="4286225"/>
                </a:lnTo>
                <a:lnTo>
                  <a:pt x="2027233" y="4286225"/>
                </a:lnTo>
                <a:lnTo>
                  <a:pt x="2027233" y="3857600"/>
                </a:lnTo>
                <a:lnTo>
                  <a:pt x="1592258" y="3857600"/>
                </a:lnTo>
                <a:lnTo>
                  <a:pt x="2027233" y="3428975"/>
                </a:lnTo>
                <a:lnTo>
                  <a:pt x="1592258" y="3428975"/>
                </a:lnTo>
                <a:lnTo>
                  <a:pt x="1592258" y="3000350"/>
                </a:lnTo>
                <a:lnTo>
                  <a:pt x="2027233" y="2571725"/>
                </a:lnTo>
                <a:lnTo>
                  <a:pt x="1592258" y="2571725"/>
                </a:lnTo>
                <a:lnTo>
                  <a:pt x="2027233" y="2143100"/>
                </a:lnTo>
                <a:lnTo>
                  <a:pt x="1592258" y="2143100"/>
                </a:lnTo>
                <a:lnTo>
                  <a:pt x="1592258" y="1714507"/>
                </a:lnTo>
                <a:lnTo>
                  <a:pt x="1157283" y="2143100"/>
                </a:lnTo>
                <a:lnTo>
                  <a:pt x="1592258" y="1714506"/>
                </a:lnTo>
                <a:lnTo>
                  <a:pt x="1157283" y="1714506"/>
                </a:lnTo>
                <a:lnTo>
                  <a:pt x="1157283" y="1714503"/>
                </a:lnTo>
                <a:lnTo>
                  <a:pt x="722308" y="1714503"/>
                </a:lnTo>
                <a:lnTo>
                  <a:pt x="722308" y="1714507"/>
                </a:lnTo>
                <a:lnTo>
                  <a:pt x="285746" y="1714507"/>
                </a:lnTo>
                <a:lnTo>
                  <a:pt x="0" y="1996087"/>
                </a:lnTo>
                <a:lnTo>
                  <a:pt x="0" y="1996080"/>
                </a:lnTo>
                <a:lnTo>
                  <a:pt x="285746" y="1714500"/>
                </a:lnTo>
                <a:lnTo>
                  <a:pt x="0" y="1714500"/>
                </a:lnTo>
                <a:lnTo>
                  <a:pt x="0" y="1714496"/>
                </a:lnTo>
                <a:lnTo>
                  <a:pt x="285746" y="1714496"/>
                </a:lnTo>
                <a:lnTo>
                  <a:pt x="285746" y="1714474"/>
                </a:lnTo>
                <a:lnTo>
                  <a:pt x="722285" y="1285873"/>
                </a:lnTo>
                <a:lnTo>
                  <a:pt x="722305" y="1285873"/>
                </a:lnTo>
                <a:lnTo>
                  <a:pt x="285746" y="1714500"/>
                </a:lnTo>
                <a:lnTo>
                  <a:pt x="722308" y="1714500"/>
                </a:lnTo>
                <a:lnTo>
                  <a:pt x="722309" y="1714500"/>
                </a:lnTo>
                <a:lnTo>
                  <a:pt x="1157283" y="1714500"/>
                </a:lnTo>
                <a:lnTo>
                  <a:pt x="1157283" y="1714475"/>
                </a:lnTo>
                <a:lnTo>
                  <a:pt x="1592234" y="1285875"/>
                </a:lnTo>
                <a:lnTo>
                  <a:pt x="1592255" y="1285875"/>
                </a:lnTo>
                <a:lnTo>
                  <a:pt x="1157283" y="1714503"/>
                </a:lnTo>
                <a:lnTo>
                  <a:pt x="1592258" y="1714503"/>
                </a:lnTo>
                <a:lnTo>
                  <a:pt x="1592258" y="1714506"/>
                </a:lnTo>
                <a:lnTo>
                  <a:pt x="2027230" y="1285877"/>
                </a:lnTo>
                <a:lnTo>
                  <a:pt x="2027233" y="1285877"/>
                </a:lnTo>
                <a:lnTo>
                  <a:pt x="2027233" y="1285875"/>
                </a:lnTo>
                <a:lnTo>
                  <a:pt x="2027233" y="857247"/>
                </a:lnTo>
                <a:lnTo>
                  <a:pt x="2463796" y="857247"/>
                </a:lnTo>
                <a:lnTo>
                  <a:pt x="2463796" y="428623"/>
                </a:lnTo>
                <a:lnTo>
                  <a:pt x="2027233" y="857247"/>
                </a:lnTo>
                <a:lnTo>
                  <a:pt x="1592262" y="1285875"/>
                </a:lnTo>
                <a:lnTo>
                  <a:pt x="1592258" y="1285875"/>
                </a:lnTo>
                <a:lnTo>
                  <a:pt x="1592258" y="1285871"/>
                </a:lnTo>
                <a:lnTo>
                  <a:pt x="1592258" y="1285850"/>
                </a:lnTo>
                <a:lnTo>
                  <a:pt x="1592258" y="857245"/>
                </a:lnTo>
                <a:lnTo>
                  <a:pt x="1157308" y="1285850"/>
                </a:lnTo>
                <a:lnTo>
                  <a:pt x="1157308" y="1285850"/>
                </a:lnTo>
                <a:lnTo>
                  <a:pt x="1592258" y="857245"/>
                </a:lnTo>
                <a:lnTo>
                  <a:pt x="1157283" y="857245"/>
                </a:lnTo>
                <a:lnTo>
                  <a:pt x="1592258" y="428621"/>
                </a:lnTo>
                <a:lnTo>
                  <a:pt x="1592258" y="428623"/>
                </a:lnTo>
                <a:lnTo>
                  <a:pt x="1592258" y="857244"/>
                </a:lnTo>
                <a:lnTo>
                  <a:pt x="2027231" y="428623"/>
                </a:lnTo>
                <a:lnTo>
                  <a:pt x="2027233" y="428623"/>
                </a:lnTo>
                <a:lnTo>
                  <a:pt x="2027233" y="428622"/>
                </a:lnTo>
                <a:close/>
                <a:moveTo>
                  <a:pt x="1592258" y="0"/>
                </a:moveTo>
                <a:lnTo>
                  <a:pt x="2027233" y="0"/>
                </a:lnTo>
                <a:lnTo>
                  <a:pt x="1592261" y="428620"/>
                </a:lnTo>
                <a:lnTo>
                  <a:pt x="1592258" y="428620"/>
                </a:lnTo>
                <a:lnTo>
                  <a:pt x="1592258" y="428621"/>
                </a:lnTo>
                <a:lnTo>
                  <a:pt x="1157283" y="428621"/>
                </a:lnTo>
                <a:lnTo>
                  <a:pt x="1157283" y="428621"/>
                </a:lnTo>
                <a:lnTo>
                  <a:pt x="1157285" y="428619"/>
                </a:lnTo>
                <a:lnTo>
                  <a:pt x="1592258" y="428619"/>
                </a:lnTo>
                <a:close/>
                <a:moveTo>
                  <a:pt x="1157276" y="0"/>
                </a:moveTo>
                <a:lnTo>
                  <a:pt x="1157281" y="0"/>
                </a:lnTo>
                <a:lnTo>
                  <a:pt x="722310" y="428619"/>
                </a:lnTo>
                <a:lnTo>
                  <a:pt x="722309" y="428619"/>
                </a:lnTo>
                <a:lnTo>
                  <a:pt x="722309" y="428616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7537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860032" cy="699542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Nome Azienda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148013"/>
            <a:ext cx="4283968" cy="1995487"/>
          </a:xfrm>
          <a:prstGeom prst="rect">
            <a:avLst/>
          </a:prstGeom>
        </p:spPr>
        <p:txBody>
          <a:bodyPr lIns="252000" tIns="0" rIns="0" bIns="252000" anchor="b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Inserire qui la core </a:t>
            </a:r>
            <a:r>
              <a:rPr lang="it-IT" dirty="0" err="1"/>
              <a:t>competence</a:t>
            </a:r>
            <a:r>
              <a:rPr lang="it-IT" dirty="0"/>
              <a:t> aziendale che serve al moderatore per introdurre l’azienda (</a:t>
            </a:r>
            <a:r>
              <a:rPr lang="it-IT" dirty="0" err="1"/>
              <a:t>max</a:t>
            </a:r>
            <a:r>
              <a:rPr lang="it-IT" dirty="0"/>
              <a:t> 15 parole)</a:t>
            </a: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75606"/>
            <a:ext cx="4283968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1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 speaker</a:t>
            </a:r>
          </a:p>
        </p:txBody>
      </p:sp>
      <p:sp>
        <p:nvSpPr>
          <p:cNvPr id="15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11263"/>
            <a:ext cx="4283968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i="1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Ruolo aziendale</a:t>
            </a:r>
          </a:p>
        </p:txBody>
      </p:sp>
      <p:sp>
        <p:nvSpPr>
          <p:cNvPr id="9" name="Segnaposto tes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99542"/>
            <a:ext cx="4860032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 err="1"/>
              <a:t>Claim</a:t>
            </a:r>
            <a:r>
              <a:rPr lang="it-IT" dirty="0"/>
              <a:t> aziendale o sottotitolo</a:t>
            </a:r>
          </a:p>
        </p:txBody>
      </p:sp>
      <p:sp>
        <p:nvSpPr>
          <p:cNvPr id="10" name="Figura a mano libera: forma 339"/>
          <p:cNvSpPr>
            <a:spLocks noGrp="1"/>
          </p:cNvSpPr>
          <p:nvPr>
            <p:ph type="pic" sz="quarter" idx="20"/>
          </p:nvPr>
        </p:nvSpPr>
        <p:spPr>
          <a:xfrm>
            <a:off x="4067180" y="26"/>
            <a:ext cx="5076820" cy="5143475"/>
          </a:xfrm>
          <a:custGeom>
            <a:avLst/>
            <a:gdLst>
              <a:gd name="connsiteX0" fmla="*/ 2463796 w 5076820"/>
              <a:gd name="connsiteY0" fmla="*/ 4714850 h 5143475"/>
              <a:gd name="connsiteX1" fmla="*/ 2463796 w 5076820"/>
              <a:gd name="connsiteY1" fmla="*/ 5143475 h 5143475"/>
              <a:gd name="connsiteX2" fmla="*/ 2027233 w 5076820"/>
              <a:gd name="connsiteY2" fmla="*/ 5143475 h 5143475"/>
              <a:gd name="connsiteX3" fmla="*/ 1592258 w 5076820"/>
              <a:gd name="connsiteY3" fmla="*/ 4714850 h 5143475"/>
              <a:gd name="connsiteX4" fmla="*/ 2027233 w 5076820"/>
              <a:gd name="connsiteY4" fmla="*/ 4714850 h 5143475"/>
              <a:gd name="connsiteX5" fmla="*/ 1592258 w 5076820"/>
              <a:gd name="connsiteY5" fmla="*/ 5143475 h 5143475"/>
              <a:gd name="connsiteX6" fmla="*/ 1592258 w 5076820"/>
              <a:gd name="connsiteY6" fmla="*/ 4286225 h 5143475"/>
              <a:gd name="connsiteX7" fmla="*/ 2027233 w 5076820"/>
              <a:gd name="connsiteY7" fmla="*/ 4286225 h 5143475"/>
              <a:gd name="connsiteX8" fmla="*/ 1592258 w 5076820"/>
              <a:gd name="connsiteY8" fmla="*/ 4714850 h 5143475"/>
              <a:gd name="connsiteX9" fmla="*/ 1157283 w 5076820"/>
              <a:gd name="connsiteY9" fmla="*/ 4286225 h 5143475"/>
              <a:gd name="connsiteX10" fmla="*/ 1592258 w 5076820"/>
              <a:gd name="connsiteY10" fmla="*/ 4286225 h 5143475"/>
              <a:gd name="connsiteX11" fmla="*/ 1157283 w 5076820"/>
              <a:gd name="connsiteY11" fmla="*/ 4714850 h 5143475"/>
              <a:gd name="connsiteX12" fmla="*/ 285746 w 5076820"/>
              <a:gd name="connsiteY12" fmla="*/ 4286225 h 5143475"/>
              <a:gd name="connsiteX13" fmla="*/ 0 w 5076820"/>
              <a:gd name="connsiteY13" fmla="*/ 4567805 h 5143475"/>
              <a:gd name="connsiteX14" fmla="*/ 0 w 5076820"/>
              <a:gd name="connsiteY14" fmla="*/ 4567804 h 5143475"/>
              <a:gd name="connsiteX15" fmla="*/ 1157283 w 5076820"/>
              <a:gd name="connsiteY15" fmla="*/ 3428975 h 5143475"/>
              <a:gd name="connsiteX16" fmla="*/ 1157283 w 5076820"/>
              <a:gd name="connsiteY16" fmla="*/ 3857600 h 5143475"/>
              <a:gd name="connsiteX17" fmla="*/ 722309 w 5076820"/>
              <a:gd name="connsiteY17" fmla="*/ 4286224 h 5143475"/>
              <a:gd name="connsiteX18" fmla="*/ 722309 w 5076820"/>
              <a:gd name="connsiteY18" fmla="*/ 3857600 h 5143475"/>
              <a:gd name="connsiteX19" fmla="*/ 722309 w 5076820"/>
              <a:gd name="connsiteY19" fmla="*/ 3857599 h 5143475"/>
              <a:gd name="connsiteX20" fmla="*/ 1157283 w 5076820"/>
              <a:gd name="connsiteY20" fmla="*/ 2571725 h 5143475"/>
              <a:gd name="connsiteX21" fmla="*/ 1592258 w 5076820"/>
              <a:gd name="connsiteY21" fmla="*/ 2571725 h 5143475"/>
              <a:gd name="connsiteX22" fmla="*/ 1157283 w 5076820"/>
              <a:gd name="connsiteY22" fmla="*/ 3000350 h 5143475"/>
              <a:gd name="connsiteX23" fmla="*/ 722308 w 5076820"/>
              <a:gd name="connsiteY23" fmla="*/ 1714508 h 5143475"/>
              <a:gd name="connsiteX24" fmla="*/ 722308 w 5076820"/>
              <a:gd name="connsiteY24" fmla="*/ 2143100 h 5143475"/>
              <a:gd name="connsiteX25" fmla="*/ 285746 w 5076820"/>
              <a:gd name="connsiteY25" fmla="*/ 2143100 h 5143475"/>
              <a:gd name="connsiteX26" fmla="*/ 1157277 w 5076820"/>
              <a:gd name="connsiteY26" fmla="*/ 1285875 h 5143475"/>
              <a:gd name="connsiteX27" fmla="*/ 1157277 w 5076820"/>
              <a:gd name="connsiteY27" fmla="*/ 1285875 h 5143475"/>
              <a:gd name="connsiteX28" fmla="*/ 722309 w 5076820"/>
              <a:gd name="connsiteY28" fmla="*/ 1714499 h 5143475"/>
              <a:gd name="connsiteX29" fmla="*/ 722308 w 5076820"/>
              <a:gd name="connsiteY29" fmla="*/ 857244 h 5143475"/>
              <a:gd name="connsiteX30" fmla="*/ 722308 w 5076820"/>
              <a:gd name="connsiteY30" fmla="*/ 857244 h 5143475"/>
              <a:gd name="connsiteX31" fmla="*/ 285770 w 5076820"/>
              <a:gd name="connsiteY31" fmla="*/ 1285850 h 5143475"/>
              <a:gd name="connsiteX32" fmla="*/ 285768 w 5076820"/>
              <a:gd name="connsiteY32" fmla="*/ 1285850 h 5143475"/>
              <a:gd name="connsiteX33" fmla="*/ 1157283 w 5076820"/>
              <a:gd name="connsiteY33" fmla="*/ 857243 h 5143475"/>
              <a:gd name="connsiteX34" fmla="*/ 1157283 w 5076820"/>
              <a:gd name="connsiteY34" fmla="*/ 857245 h 5143475"/>
              <a:gd name="connsiteX35" fmla="*/ 1157283 w 5076820"/>
              <a:gd name="connsiteY35" fmla="*/ 857245 h 5143475"/>
              <a:gd name="connsiteX36" fmla="*/ 722315 w 5076820"/>
              <a:gd name="connsiteY36" fmla="*/ 1285869 h 5143475"/>
              <a:gd name="connsiteX37" fmla="*/ 722312 w 5076820"/>
              <a:gd name="connsiteY37" fmla="*/ 1285869 h 5143475"/>
              <a:gd name="connsiteX38" fmla="*/ 285746 w 5076820"/>
              <a:gd name="connsiteY38" fmla="*/ 857241 h 5143475"/>
              <a:gd name="connsiteX39" fmla="*/ 285746 w 5076820"/>
              <a:gd name="connsiteY39" fmla="*/ 857243 h 5143475"/>
              <a:gd name="connsiteX40" fmla="*/ 285746 w 5076820"/>
              <a:gd name="connsiteY40" fmla="*/ 857245 h 5143475"/>
              <a:gd name="connsiteX41" fmla="*/ 285746 w 5076820"/>
              <a:gd name="connsiteY41" fmla="*/ 857245 h 5143475"/>
              <a:gd name="connsiteX42" fmla="*/ 0 w 5076820"/>
              <a:gd name="connsiteY42" fmla="*/ 1138827 h 5143475"/>
              <a:gd name="connsiteX43" fmla="*/ 0 w 5076820"/>
              <a:gd name="connsiteY43" fmla="*/ 1138822 h 5143475"/>
              <a:gd name="connsiteX44" fmla="*/ 0 w 5076820"/>
              <a:gd name="connsiteY44" fmla="*/ 857239 h 5143475"/>
              <a:gd name="connsiteX45" fmla="*/ 285746 w 5076820"/>
              <a:gd name="connsiteY45" fmla="*/ 857239 h 5143475"/>
              <a:gd name="connsiteX46" fmla="*/ 285746 w 5076820"/>
              <a:gd name="connsiteY46" fmla="*/ 857241 h 5143475"/>
              <a:gd name="connsiteX47" fmla="*/ 0 w 5076820"/>
              <a:gd name="connsiteY47" fmla="*/ 857241 h 5143475"/>
              <a:gd name="connsiteX48" fmla="*/ 285753 w 5076820"/>
              <a:gd name="connsiteY48" fmla="*/ 857239 h 5143475"/>
              <a:gd name="connsiteX49" fmla="*/ 722308 w 5076820"/>
              <a:gd name="connsiteY49" fmla="*/ 857239 h 5143475"/>
              <a:gd name="connsiteX50" fmla="*/ 722308 w 5076820"/>
              <a:gd name="connsiteY50" fmla="*/ 857243 h 5143475"/>
              <a:gd name="connsiteX51" fmla="*/ 722308 w 5076820"/>
              <a:gd name="connsiteY51" fmla="*/ 857243 h 5143475"/>
              <a:gd name="connsiteX52" fmla="*/ 285748 w 5076820"/>
              <a:gd name="connsiteY52" fmla="*/ 857243 h 5143475"/>
              <a:gd name="connsiteX53" fmla="*/ 266844 w 5076820"/>
              <a:gd name="connsiteY53" fmla="*/ 447240 h 5143475"/>
              <a:gd name="connsiteX54" fmla="*/ 0 w 5076820"/>
              <a:gd name="connsiteY54" fmla="*/ 710194 h 5143475"/>
              <a:gd name="connsiteX55" fmla="*/ 0 w 5076820"/>
              <a:gd name="connsiteY55" fmla="*/ 710193 h 5143475"/>
              <a:gd name="connsiteX56" fmla="*/ 285746 w 5076820"/>
              <a:gd name="connsiteY56" fmla="*/ 428614 h 5143475"/>
              <a:gd name="connsiteX57" fmla="*/ 722308 w 5076820"/>
              <a:gd name="connsiteY57" fmla="*/ 428614 h 5143475"/>
              <a:gd name="connsiteX58" fmla="*/ 722308 w 5076820"/>
              <a:gd name="connsiteY58" fmla="*/ 428615 h 5143475"/>
              <a:gd name="connsiteX59" fmla="*/ 722303 w 5076820"/>
              <a:gd name="connsiteY59" fmla="*/ 428621 h 5143475"/>
              <a:gd name="connsiteX60" fmla="*/ 285746 w 5076820"/>
              <a:gd name="connsiteY60" fmla="*/ 428621 h 5143475"/>
              <a:gd name="connsiteX61" fmla="*/ 285746 w 5076820"/>
              <a:gd name="connsiteY61" fmla="*/ 428617 h 5143475"/>
              <a:gd name="connsiteX62" fmla="*/ 285746 w 5076820"/>
              <a:gd name="connsiteY62" fmla="*/ 428615 h 5143475"/>
              <a:gd name="connsiteX63" fmla="*/ 285746 w 5076820"/>
              <a:gd name="connsiteY63" fmla="*/ 428614 h 5143475"/>
              <a:gd name="connsiteX64" fmla="*/ 117672 w 5076820"/>
              <a:gd name="connsiteY64" fmla="*/ 165619 h 5143475"/>
              <a:gd name="connsiteX65" fmla="*/ 0 w 5076820"/>
              <a:gd name="connsiteY65" fmla="*/ 281571 h 5143475"/>
              <a:gd name="connsiteX66" fmla="*/ 0 w 5076820"/>
              <a:gd name="connsiteY66" fmla="*/ 281571 h 5143475"/>
              <a:gd name="connsiteX67" fmla="*/ 2463796 w 5076820"/>
              <a:gd name="connsiteY67" fmla="*/ 0 h 5143475"/>
              <a:gd name="connsiteX68" fmla="*/ 2898771 w 5076820"/>
              <a:gd name="connsiteY68" fmla="*/ 0 h 5143475"/>
              <a:gd name="connsiteX69" fmla="*/ 2898771 w 5076820"/>
              <a:gd name="connsiteY69" fmla="*/ 428622 h 5143475"/>
              <a:gd name="connsiteX70" fmla="*/ 3333745 w 5076820"/>
              <a:gd name="connsiteY70" fmla="*/ 0 h 5143475"/>
              <a:gd name="connsiteX71" fmla="*/ 5076820 w 5076820"/>
              <a:gd name="connsiteY71" fmla="*/ 0 h 5143475"/>
              <a:gd name="connsiteX72" fmla="*/ 5076820 w 5076820"/>
              <a:gd name="connsiteY72" fmla="*/ 5143475 h 5143475"/>
              <a:gd name="connsiteX73" fmla="*/ 2898771 w 5076820"/>
              <a:gd name="connsiteY73" fmla="*/ 5143475 h 5143475"/>
              <a:gd name="connsiteX74" fmla="*/ 2463796 w 5076820"/>
              <a:gd name="connsiteY74" fmla="*/ 4714850 h 5143475"/>
              <a:gd name="connsiteX75" fmla="*/ 2027233 w 5076820"/>
              <a:gd name="connsiteY75" fmla="*/ 4714850 h 5143475"/>
              <a:gd name="connsiteX76" fmla="*/ 2463796 w 5076820"/>
              <a:gd name="connsiteY76" fmla="*/ 4286225 h 5143475"/>
              <a:gd name="connsiteX77" fmla="*/ 2027233 w 5076820"/>
              <a:gd name="connsiteY77" fmla="*/ 4286225 h 5143475"/>
              <a:gd name="connsiteX78" fmla="*/ 2027233 w 5076820"/>
              <a:gd name="connsiteY78" fmla="*/ 3857600 h 5143475"/>
              <a:gd name="connsiteX79" fmla="*/ 1592258 w 5076820"/>
              <a:gd name="connsiteY79" fmla="*/ 3857600 h 5143475"/>
              <a:gd name="connsiteX80" fmla="*/ 2027233 w 5076820"/>
              <a:gd name="connsiteY80" fmla="*/ 3428975 h 5143475"/>
              <a:gd name="connsiteX81" fmla="*/ 1592258 w 5076820"/>
              <a:gd name="connsiteY81" fmla="*/ 3428975 h 5143475"/>
              <a:gd name="connsiteX82" fmla="*/ 1592258 w 5076820"/>
              <a:gd name="connsiteY82" fmla="*/ 3000350 h 5143475"/>
              <a:gd name="connsiteX83" fmla="*/ 2027233 w 5076820"/>
              <a:gd name="connsiteY83" fmla="*/ 2571725 h 5143475"/>
              <a:gd name="connsiteX84" fmla="*/ 1592258 w 5076820"/>
              <a:gd name="connsiteY84" fmla="*/ 2571725 h 5143475"/>
              <a:gd name="connsiteX85" fmla="*/ 2027233 w 5076820"/>
              <a:gd name="connsiteY85" fmla="*/ 2143100 h 5143475"/>
              <a:gd name="connsiteX86" fmla="*/ 1592258 w 5076820"/>
              <a:gd name="connsiteY86" fmla="*/ 2143100 h 5143475"/>
              <a:gd name="connsiteX87" fmla="*/ 1592258 w 5076820"/>
              <a:gd name="connsiteY87" fmla="*/ 1714507 h 5143475"/>
              <a:gd name="connsiteX88" fmla="*/ 1157283 w 5076820"/>
              <a:gd name="connsiteY88" fmla="*/ 2143100 h 5143475"/>
              <a:gd name="connsiteX89" fmla="*/ 1592258 w 5076820"/>
              <a:gd name="connsiteY89" fmla="*/ 1714506 h 5143475"/>
              <a:gd name="connsiteX90" fmla="*/ 1157283 w 5076820"/>
              <a:gd name="connsiteY90" fmla="*/ 1714506 h 5143475"/>
              <a:gd name="connsiteX91" fmla="*/ 1157283 w 5076820"/>
              <a:gd name="connsiteY91" fmla="*/ 1714503 h 5143475"/>
              <a:gd name="connsiteX92" fmla="*/ 722308 w 5076820"/>
              <a:gd name="connsiteY92" fmla="*/ 1714503 h 5143475"/>
              <a:gd name="connsiteX93" fmla="*/ 722308 w 5076820"/>
              <a:gd name="connsiteY93" fmla="*/ 1714507 h 5143475"/>
              <a:gd name="connsiteX94" fmla="*/ 285746 w 5076820"/>
              <a:gd name="connsiteY94" fmla="*/ 1714507 h 5143475"/>
              <a:gd name="connsiteX95" fmla="*/ 0 w 5076820"/>
              <a:gd name="connsiteY95" fmla="*/ 1996087 h 5143475"/>
              <a:gd name="connsiteX96" fmla="*/ 0 w 5076820"/>
              <a:gd name="connsiteY96" fmla="*/ 1996080 h 5143475"/>
              <a:gd name="connsiteX97" fmla="*/ 285746 w 5076820"/>
              <a:gd name="connsiteY97" fmla="*/ 1714500 h 5143475"/>
              <a:gd name="connsiteX98" fmla="*/ 0 w 5076820"/>
              <a:gd name="connsiteY98" fmla="*/ 1714500 h 5143475"/>
              <a:gd name="connsiteX99" fmla="*/ 0 w 5076820"/>
              <a:gd name="connsiteY99" fmla="*/ 1714496 h 5143475"/>
              <a:gd name="connsiteX100" fmla="*/ 285746 w 5076820"/>
              <a:gd name="connsiteY100" fmla="*/ 1714496 h 5143475"/>
              <a:gd name="connsiteX101" fmla="*/ 285746 w 5076820"/>
              <a:gd name="connsiteY101" fmla="*/ 1714474 h 5143475"/>
              <a:gd name="connsiteX102" fmla="*/ 722285 w 5076820"/>
              <a:gd name="connsiteY102" fmla="*/ 1285873 h 5143475"/>
              <a:gd name="connsiteX103" fmla="*/ 722305 w 5076820"/>
              <a:gd name="connsiteY103" fmla="*/ 1285873 h 5143475"/>
              <a:gd name="connsiteX104" fmla="*/ 285746 w 5076820"/>
              <a:gd name="connsiteY104" fmla="*/ 1714500 h 5143475"/>
              <a:gd name="connsiteX105" fmla="*/ 722308 w 5076820"/>
              <a:gd name="connsiteY105" fmla="*/ 1714500 h 5143475"/>
              <a:gd name="connsiteX106" fmla="*/ 722309 w 5076820"/>
              <a:gd name="connsiteY106" fmla="*/ 1714500 h 5143475"/>
              <a:gd name="connsiteX107" fmla="*/ 1157283 w 5076820"/>
              <a:gd name="connsiteY107" fmla="*/ 1714500 h 5143475"/>
              <a:gd name="connsiteX108" fmla="*/ 1157283 w 5076820"/>
              <a:gd name="connsiteY108" fmla="*/ 1714475 h 5143475"/>
              <a:gd name="connsiteX109" fmla="*/ 1592234 w 5076820"/>
              <a:gd name="connsiteY109" fmla="*/ 1285875 h 5143475"/>
              <a:gd name="connsiteX110" fmla="*/ 1592255 w 5076820"/>
              <a:gd name="connsiteY110" fmla="*/ 1285875 h 5143475"/>
              <a:gd name="connsiteX111" fmla="*/ 1157283 w 5076820"/>
              <a:gd name="connsiteY111" fmla="*/ 1714503 h 5143475"/>
              <a:gd name="connsiteX112" fmla="*/ 1592258 w 5076820"/>
              <a:gd name="connsiteY112" fmla="*/ 1714503 h 5143475"/>
              <a:gd name="connsiteX113" fmla="*/ 1592258 w 5076820"/>
              <a:gd name="connsiteY113" fmla="*/ 1714506 h 5143475"/>
              <a:gd name="connsiteX114" fmla="*/ 2027230 w 5076820"/>
              <a:gd name="connsiteY114" fmla="*/ 1285877 h 5143475"/>
              <a:gd name="connsiteX115" fmla="*/ 2027233 w 5076820"/>
              <a:gd name="connsiteY115" fmla="*/ 1285877 h 5143475"/>
              <a:gd name="connsiteX116" fmla="*/ 2027233 w 5076820"/>
              <a:gd name="connsiteY116" fmla="*/ 1285875 h 5143475"/>
              <a:gd name="connsiteX117" fmla="*/ 2027233 w 5076820"/>
              <a:gd name="connsiteY117" fmla="*/ 857247 h 5143475"/>
              <a:gd name="connsiteX118" fmla="*/ 2463796 w 5076820"/>
              <a:gd name="connsiteY118" fmla="*/ 857247 h 5143475"/>
              <a:gd name="connsiteX119" fmla="*/ 2463796 w 5076820"/>
              <a:gd name="connsiteY119" fmla="*/ 428623 h 5143475"/>
              <a:gd name="connsiteX120" fmla="*/ 2027233 w 5076820"/>
              <a:gd name="connsiteY120" fmla="*/ 857247 h 5143475"/>
              <a:gd name="connsiteX121" fmla="*/ 1592262 w 5076820"/>
              <a:gd name="connsiteY121" fmla="*/ 1285875 h 5143475"/>
              <a:gd name="connsiteX122" fmla="*/ 1592258 w 5076820"/>
              <a:gd name="connsiteY122" fmla="*/ 1285875 h 5143475"/>
              <a:gd name="connsiteX123" fmla="*/ 1592258 w 5076820"/>
              <a:gd name="connsiteY123" fmla="*/ 1285871 h 5143475"/>
              <a:gd name="connsiteX124" fmla="*/ 1592258 w 5076820"/>
              <a:gd name="connsiteY124" fmla="*/ 1285850 h 5143475"/>
              <a:gd name="connsiteX125" fmla="*/ 1592258 w 5076820"/>
              <a:gd name="connsiteY125" fmla="*/ 857245 h 5143475"/>
              <a:gd name="connsiteX126" fmla="*/ 1157308 w 5076820"/>
              <a:gd name="connsiteY126" fmla="*/ 1285850 h 5143475"/>
              <a:gd name="connsiteX127" fmla="*/ 1157308 w 5076820"/>
              <a:gd name="connsiteY127" fmla="*/ 1285850 h 5143475"/>
              <a:gd name="connsiteX128" fmla="*/ 1592258 w 5076820"/>
              <a:gd name="connsiteY128" fmla="*/ 857245 h 5143475"/>
              <a:gd name="connsiteX129" fmla="*/ 1157283 w 5076820"/>
              <a:gd name="connsiteY129" fmla="*/ 857245 h 5143475"/>
              <a:gd name="connsiteX130" fmla="*/ 1592258 w 5076820"/>
              <a:gd name="connsiteY130" fmla="*/ 428621 h 5143475"/>
              <a:gd name="connsiteX131" fmla="*/ 1592258 w 5076820"/>
              <a:gd name="connsiteY131" fmla="*/ 428623 h 5143475"/>
              <a:gd name="connsiteX132" fmla="*/ 1592258 w 5076820"/>
              <a:gd name="connsiteY132" fmla="*/ 857244 h 5143475"/>
              <a:gd name="connsiteX133" fmla="*/ 2027231 w 5076820"/>
              <a:gd name="connsiteY133" fmla="*/ 428623 h 5143475"/>
              <a:gd name="connsiteX134" fmla="*/ 2027233 w 5076820"/>
              <a:gd name="connsiteY134" fmla="*/ 428623 h 5143475"/>
              <a:gd name="connsiteX135" fmla="*/ 2027233 w 5076820"/>
              <a:gd name="connsiteY135" fmla="*/ 428622 h 5143475"/>
              <a:gd name="connsiteX136" fmla="*/ 1592258 w 5076820"/>
              <a:gd name="connsiteY136" fmla="*/ 0 h 5143475"/>
              <a:gd name="connsiteX137" fmla="*/ 2027233 w 5076820"/>
              <a:gd name="connsiteY137" fmla="*/ 0 h 5143475"/>
              <a:gd name="connsiteX138" fmla="*/ 1592261 w 5076820"/>
              <a:gd name="connsiteY138" fmla="*/ 428620 h 5143475"/>
              <a:gd name="connsiteX139" fmla="*/ 1592258 w 5076820"/>
              <a:gd name="connsiteY139" fmla="*/ 428620 h 5143475"/>
              <a:gd name="connsiteX140" fmla="*/ 1592258 w 5076820"/>
              <a:gd name="connsiteY140" fmla="*/ 428621 h 5143475"/>
              <a:gd name="connsiteX141" fmla="*/ 1157283 w 5076820"/>
              <a:gd name="connsiteY141" fmla="*/ 428621 h 5143475"/>
              <a:gd name="connsiteX142" fmla="*/ 1157283 w 5076820"/>
              <a:gd name="connsiteY142" fmla="*/ 428621 h 5143475"/>
              <a:gd name="connsiteX143" fmla="*/ 1157285 w 5076820"/>
              <a:gd name="connsiteY143" fmla="*/ 428619 h 5143475"/>
              <a:gd name="connsiteX144" fmla="*/ 1592258 w 5076820"/>
              <a:gd name="connsiteY144" fmla="*/ 428619 h 5143475"/>
              <a:gd name="connsiteX145" fmla="*/ 1157276 w 5076820"/>
              <a:gd name="connsiteY145" fmla="*/ 0 h 5143475"/>
              <a:gd name="connsiteX146" fmla="*/ 1157281 w 5076820"/>
              <a:gd name="connsiteY146" fmla="*/ 0 h 5143475"/>
              <a:gd name="connsiteX147" fmla="*/ 722310 w 5076820"/>
              <a:gd name="connsiteY147" fmla="*/ 428619 h 5143475"/>
              <a:gd name="connsiteX148" fmla="*/ 722309 w 5076820"/>
              <a:gd name="connsiteY148" fmla="*/ 428619 h 5143475"/>
              <a:gd name="connsiteX149" fmla="*/ 722309 w 5076820"/>
              <a:gd name="connsiteY149" fmla="*/ 428616 h 514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076820" h="5143475">
                <a:moveTo>
                  <a:pt x="2463796" y="4714850"/>
                </a:moveTo>
                <a:lnTo>
                  <a:pt x="2463796" y="5143475"/>
                </a:lnTo>
                <a:lnTo>
                  <a:pt x="2027233" y="5143475"/>
                </a:lnTo>
                <a:close/>
                <a:moveTo>
                  <a:pt x="1592258" y="4714850"/>
                </a:moveTo>
                <a:lnTo>
                  <a:pt x="2027233" y="4714850"/>
                </a:lnTo>
                <a:lnTo>
                  <a:pt x="1592258" y="5143475"/>
                </a:lnTo>
                <a:close/>
                <a:moveTo>
                  <a:pt x="1592258" y="4286225"/>
                </a:moveTo>
                <a:lnTo>
                  <a:pt x="2027233" y="4286225"/>
                </a:lnTo>
                <a:lnTo>
                  <a:pt x="1592258" y="4714850"/>
                </a:lnTo>
                <a:close/>
                <a:moveTo>
                  <a:pt x="1157283" y="4286225"/>
                </a:moveTo>
                <a:lnTo>
                  <a:pt x="1592258" y="4286225"/>
                </a:lnTo>
                <a:lnTo>
                  <a:pt x="1157283" y="4714850"/>
                </a:lnTo>
                <a:close/>
                <a:moveTo>
                  <a:pt x="285746" y="4286225"/>
                </a:moveTo>
                <a:lnTo>
                  <a:pt x="0" y="4567805"/>
                </a:lnTo>
                <a:lnTo>
                  <a:pt x="0" y="4567804"/>
                </a:lnTo>
                <a:close/>
                <a:moveTo>
                  <a:pt x="1157283" y="3428975"/>
                </a:moveTo>
                <a:lnTo>
                  <a:pt x="1157283" y="3857600"/>
                </a:lnTo>
                <a:lnTo>
                  <a:pt x="722309" y="4286224"/>
                </a:lnTo>
                <a:lnTo>
                  <a:pt x="722309" y="3857600"/>
                </a:lnTo>
                <a:lnTo>
                  <a:pt x="722309" y="3857599"/>
                </a:lnTo>
                <a:close/>
                <a:moveTo>
                  <a:pt x="1157283" y="2571725"/>
                </a:moveTo>
                <a:lnTo>
                  <a:pt x="1592258" y="2571725"/>
                </a:lnTo>
                <a:lnTo>
                  <a:pt x="1157283" y="3000350"/>
                </a:lnTo>
                <a:close/>
                <a:moveTo>
                  <a:pt x="722308" y="1714508"/>
                </a:moveTo>
                <a:lnTo>
                  <a:pt x="722308" y="2143100"/>
                </a:lnTo>
                <a:lnTo>
                  <a:pt x="285746" y="2143100"/>
                </a:lnTo>
                <a:close/>
                <a:moveTo>
                  <a:pt x="1157277" y="1285875"/>
                </a:moveTo>
                <a:lnTo>
                  <a:pt x="1157277" y="1285875"/>
                </a:lnTo>
                <a:lnTo>
                  <a:pt x="722309" y="1714499"/>
                </a:lnTo>
                <a:close/>
                <a:moveTo>
                  <a:pt x="722308" y="857244"/>
                </a:moveTo>
                <a:lnTo>
                  <a:pt x="722308" y="857244"/>
                </a:lnTo>
                <a:lnTo>
                  <a:pt x="285770" y="1285850"/>
                </a:lnTo>
                <a:lnTo>
                  <a:pt x="285768" y="1285850"/>
                </a:lnTo>
                <a:close/>
                <a:moveTo>
                  <a:pt x="1157283" y="857243"/>
                </a:moveTo>
                <a:lnTo>
                  <a:pt x="1157283" y="857245"/>
                </a:lnTo>
                <a:lnTo>
                  <a:pt x="1157283" y="857245"/>
                </a:lnTo>
                <a:lnTo>
                  <a:pt x="722315" y="1285869"/>
                </a:lnTo>
                <a:lnTo>
                  <a:pt x="722312" y="1285869"/>
                </a:lnTo>
                <a:close/>
                <a:moveTo>
                  <a:pt x="285746" y="857241"/>
                </a:moveTo>
                <a:lnTo>
                  <a:pt x="285746" y="857243"/>
                </a:lnTo>
                <a:lnTo>
                  <a:pt x="285746" y="857245"/>
                </a:lnTo>
                <a:lnTo>
                  <a:pt x="285746" y="857245"/>
                </a:lnTo>
                <a:lnTo>
                  <a:pt x="0" y="1138827"/>
                </a:lnTo>
                <a:lnTo>
                  <a:pt x="0" y="1138822"/>
                </a:lnTo>
                <a:close/>
                <a:moveTo>
                  <a:pt x="0" y="857239"/>
                </a:moveTo>
                <a:lnTo>
                  <a:pt x="285746" y="857239"/>
                </a:lnTo>
                <a:lnTo>
                  <a:pt x="285746" y="857241"/>
                </a:lnTo>
                <a:lnTo>
                  <a:pt x="0" y="857241"/>
                </a:lnTo>
                <a:close/>
                <a:moveTo>
                  <a:pt x="285753" y="857239"/>
                </a:moveTo>
                <a:lnTo>
                  <a:pt x="722308" y="857239"/>
                </a:lnTo>
                <a:lnTo>
                  <a:pt x="722308" y="857243"/>
                </a:lnTo>
                <a:lnTo>
                  <a:pt x="722308" y="857243"/>
                </a:lnTo>
                <a:lnTo>
                  <a:pt x="285748" y="857243"/>
                </a:lnTo>
                <a:close/>
                <a:moveTo>
                  <a:pt x="266844" y="447240"/>
                </a:moveTo>
                <a:lnTo>
                  <a:pt x="0" y="710194"/>
                </a:lnTo>
                <a:lnTo>
                  <a:pt x="0" y="710193"/>
                </a:lnTo>
                <a:close/>
                <a:moveTo>
                  <a:pt x="285746" y="428614"/>
                </a:moveTo>
                <a:lnTo>
                  <a:pt x="722308" y="428614"/>
                </a:lnTo>
                <a:lnTo>
                  <a:pt x="722308" y="428615"/>
                </a:lnTo>
                <a:lnTo>
                  <a:pt x="722303" y="428621"/>
                </a:lnTo>
                <a:lnTo>
                  <a:pt x="285746" y="428621"/>
                </a:lnTo>
                <a:lnTo>
                  <a:pt x="285746" y="428617"/>
                </a:lnTo>
                <a:lnTo>
                  <a:pt x="285746" y="428615"/>
                </a:lnTo>
                <a:lnTo>
                  <a:pt x="285746" y="428614"/>
                </a:lnTo>
                <a:close/>
                <a:moveTo>
                  <a:pt x="117672" y="165619"/>
                </a:moveTo>
                <a:lnTo>
                  <a:pt x="0" y="281571"/>
                </a:lnTo>
                <a:lnTo>
                  <a:pt x="0" y="281571"/>
                </a:lnTo>
                <a:close/>
                <a:moveTo>
                  <a:pt x="2463796" y="0"/>
                </a:moveTo>
                <a:lnTo>
                  <a:pt x="2898771" y="0"/>
                </a:lnTo>
                <a:lnTo>
                  <a:pt x="2898771" y="428622"/>
                </a:lnTo>
                <a:lnTo>
                  <a:pt x="3333745" y="0"/>
                </a:lnTo>
                <a:lnTo>
                  <a:pt x="5076820" y="0"/>
                </a:lnTo>
                <a:lnTo>
                  <a:pt x="5076820" y="5143475"/>
                </a:lnTo>
                <a:lnTo>
                  <a:pt x="2898771" y="5143475"/>
                </a:lnTo>
                <a:lnTo>
                  <a:pt x="2463796" y="4714850"/>
                </a:lnTo>
                <a:lnTo>
                  <a:pt x="2027233" y="4714850"/>
                </a:lnTo>
                <a:lnTo>
                  <a:pt x="2463796" y="4286225"/>
                </a:lnTo>
                <a:lnTo>
                  <a:pt x="2027233" y="4286225"/>
                </a:lnTo>
                <a:lnTo>
                  <a:pt x="2027233" y="3857600"/>
                </a:lnTo>
                <a:lnTo>
                  <a:pt x="1592258" y="3857600"/>
                </a:lnTo>
                <a:lnTo>
                  <a:pt x="2027233" y="3428975"/>
                </a:lnTo>
                <a:lnTo>
                  <a:pt x="1592258" y="3428975"/>
                </a:lnTo>
                <a:lnTo>
                  <a:pt x="1592258" y="3000350"/>
                </a:lnTo>
                <a:lnTo>
                  <a:pt x="2027233" y="2571725"/>
                </a:lnTo>
                <a:lnTo>
                  <a:pt x="1592258" y="2571725"/>
                </a:lnTo>
                <a:lnTo>
                  <a:pt x="2027233" y="2143100"/>
                </a:lnTo>
                <a:lnTo>
                  <a:pt x="1592258" y="2143100"/>
                </a:lnTo>
                <a:lnTo>
                  <a:pt x="1592258" y="1714507"/>
                </a:lnTo>
                <a:lnTo>
                  <a:pt x="1157283" y="2143100"/>
                </a:lnTo>
                <a:lnTo>
                  <a:pt x="1592258" y="1714506"/>
                </a:lnTo>
                <a:lnTo>
                  <a:pt x="1157283" y="1714506"/>
                </a:lnTo>
                <a:lnTo>
                  <a:pt x="1157283" y="1714503"/>
                </a:lnTo>
                <a:lnTo>
                  <a:pt x="722308" y="1714503"/>
                </a:lnTo>
                <a:lnTo>
                  <a:pt x="722308" y="1714507"/>
                </a:lnTo>
                <a:lnTo>
                  <a:pt x="285746" y="1714507"/>
                </a:lnTo>
                <a:lnTo>
                  <a:pt x="0" y="1996087"/>
                </a:lnTo>
                <a:lnTo>
                  <a:pt x="0" y="1996080"/>
                </a:lnTo>
                <a:lnTo>
                  <a:pt x="285746" y="1714500"/>
                </a:lnTo>
                <a:lnTo>
                  <a:pt x="0" y="1714500"/>
                </a:lnTo>
                <a:lnTo>
                  <a:pt x="0" y="1714496"/>
                </a:lnTo>
                <a:lnTo>
                  <a:pt x="285746" y="1714496"/>
                </a:lnTo>
                <a:lnTo>
                  <a:pt x="285746" y="1714474"/>
                </a:lnTo>
                <a:lnTo>
                  <a:pt x="722285" y="1285873"/>
                </a:lnTo>
                <a:lnTo>
                  <a:pt x="722305" y="1285873"/>
                </a:lnTo>
                <a:lnTo>
                  <a:pt x="285746" y="1714500"/>
                </a:lnTo>
                <a:lnTo>
                  <a:pt x="722308" y="1714500"/>
                </a:lnTo>
                <a:lnTo>
                  <a:pt x="722309" y="1714500"/>
                </a:lnTo>
                <a:lnTo>
                  <a:pt x="1157283" y="1714500"/>
                </a:lnTo>
                <a:lnTo>
                  <a:pt x="1157283" y="1714475"/>
                </a:lnTo>
                <a:lnTo>
                  <a:pt x="1592234" y="1285875"/>
                </a:lnTo>
                <a:lnTo>
                  <a:pt x="1592255" y="1285875"/>
                </a:lnTo>
                <a:lnTo>
                  <a:pt x="1157283" y="1714503"/>
                </a:lnTo>
                <a:lnTo>
                  <a:pt x="1592258" y="1714503"/>
                </a:lnTo>
                <a:lnTo>
                  <a:pt x="1592258" y="1714506"/>
                </a:lnTo>
                <a:lnTo>
                  <a:pt x="2027230" y="1285877"/>
                </a:lnTo>
                <a:lnTo>
                  <a:pt x="2027233" y="1285877"/>
                </a:lnTo>
                <a:lnTo>
                  <a:pt x="2027233" y="1285875"/>
                </a:lnTo>
                <a:lnTo>
                  <a:pt x="2027233" y="857247"/>
                </a:lnTo>
                <a:lnTo>
                  <a:pt x="2463796" y="857247"/>
                </a:lnTo>
                <a:lnTo>
                  <a:pt x="2463796" y="428623"/>
                </a:lnTo>
                <a:lnTo>
                  <a:pt x="2027233" y="857247"/>
                </a:lnTo>
                <a:lnTo>
                  <a:pt x="1592262" y="1285875"/>
                </a:lnTo>
                <a:lnTo>
                  <a:pt x="1592258" y="1285875"/>
                </a:lnTo>
                <a:lnTo>
                  <a:pt x="1592258" y="1285871"/>
                </a:lnTo>
                <a:lnTo>
                  <a:pt x="1592258" y="1285850"/>
                </a:lnTo>
                <a:lnTo>
                  <a:pt x="1592258" y="857245"/>
                </a:lnTo>
                <a:lnTo>
                  <a:pt x="1157308" y="1285850"/>
                </a:lnTo>
                <a:lnTo>
                  <a:pt x="1157308" y="1285850"/>
                </a:lnTo>
                <a:lnTo>
                  <a:pt x="1592258" y="857245"/>
                </a:lnTo>
                <a:lnTo>
                  <a:pt x="1157283" y="857245"/>
                </a:lnTo>
                <a:lnTo>
                  <a:pt x="1592258" y="428621"/>
                </a:lnTo>
                <a:lnTo>
                  <a:pt x="1592258" y="428623"/>
                </a:lnTo>
                <a:lnTo>
                  <a:pt x="1592258" y="857244"/>
                </a:lnTo>
                <a:lnTo>
                  <a:pt x="2027231" y="428623"/>
                </a:lnTo>
                <a:lnTo>
                  <a:pt x="2027233" y="428623"/>
                </a:lnTo>
                <a:lnTo>
                  <a:pt x="2027233" y="428622"/>
                </a:lnTo>
                <a:close/>
                <a:moveTo>
                  <a:pt x="1592258" y="0"/>
                </a:moveTo>
                <a:lnTo>
                  <a:pt x="2027233" y="0"/>
                </a:lnTo>
                <a:lnTo>
                  <a:pt x="1592261" y="428620"/>
                </a:lnTo>
                <a:lnTo>
                  <a:pt x="1592258" y="428620"/>
                </a:lnTo>
                <a:lnTo>
                  <a:pt x="1592258" y="428621"/>
                </a:lnTo>
                <a:lnTo>
                  <a:pt x="1157283" y="428621"/>
                </a:lnTo>
                <a:lnTo>
                  <a:pt x="1157283" y="428621"/>
                </a:lnTo>
                <a:lnTo>
                  <a:pt x="1157285" y="428619"/>
                </a:lnTo>
                <a:lnTo>
                  <a:pt x="1592258" y="428619"/>
                </a:lnTo>
                <a:close/>
                <a:moveTo>
                  <a:pt x="1157276" y="0"/>
                </a:moveTo>
                <a:lnTo>
                  <a:pt x="1157281" y="0"/>
                </a:lnTo>
                <a:lnTo>
                  <a:pt x="722310" y="428619"/>
                </a:lnTo>
                <a:lnTo>
                  <a:pt x="722309" y="428619"/>
                </a:lnTo>
                <a:lnTo>
                  <a:pt x="722309" y="428616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599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915566"/>
            <a:ext cx="864096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417510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egnaposto immagine 385"/>
          <p:cNvSpPr>
            <a:spLocks noGrp="1"/>
          </p:cNvSpPr>
          <p:nvPr>
            <p:ph type="pic" sz="quarter" idx="10"/>
          </p:nvPr>
        </p:nvSpPr>
        <p:spPr>
          <a:xfrm>
            <a:off x="5076825" y="28"/>
            <a:ext cx="4067175" cy="5143472"/>
          </a:xfrm>
          <a:custGeom>
            <a:avLst/>
            <a:gdLst>
              <a:gd name="connsiteX0" fmla="*/ 2324101 w 4067175"/>
              <a:gd name="connsiteY0" fmla="*/ 4714847 h 5143472"/>
              <a:gd name="connsiteX1" fmla="*/ 2324101 w 4067175"/>
              <a:gd name="connsiteY1" fmla="*/ 5143472 h 5143472"/>
              <a:gd name="connsiteX2" fmla="*/ 1887538 w 4067175"/>
              <a:gd name="connsiteY2" fmla="*/ 5143472 h 5143472"/>
              <a:gd name="connsiteX3" fmla="*/ 1452563 w 4067175"/>
              <a:gd name="connsiteY3" fmla="*/ 4714847 h 5143472"/>
              <a:gd name="connsiteX4" fmla="*/ 1887538 w 4067175"/>
              <a:gd name="connsiteY4" fmla="*/ 4714847 h 5143472"/>
              <a:gd name="connsiteX5" fmla="*/ 1452563 w 4067175"/>
              <a:gd name="connsiteY5" fmla="*/ 5143472 h 5143472"/>
              <a:gd name="connsiteX6" fmla="*/ 1452563 w 4067175"/>
              <a:gd name="connsiteY6" fmla="*/ 4286222 h 5143472"/>
              <a:gd name="connsiteX7" fmla="*/ 1887538 w 4067175"/>
              <a:gd name="connsiteY7" fmla="*/ 4286222 h 5143472"/>
              <a:gd name="connsiteX8" fmla="*/ 1452563 w 4067175"/>
              <a:gd name="connsiteY8" fmla="*/ 4714847 h 5143472"/>
              <a:gd name="connsiteX9" fmla="*/ 1017588 w 4067175"/>
              <a:gd name="connsiteY9" fmla="*/ 4286222 h 5143472"/>
              <a:gd name="connsiteX10" fmla="*/ 1452563 w 4067175"/>
              <a:gd name="connsiteY10" fmla="*/ 4286222 h 5143472"/>
              <a:gd name="connsiteX11" fmla="*/ 1017588 w 4067175"/>
              <a:gd name="connsiteY11" fmla="*/ 4714847 h 5143472"/>
              <a:gd name="connsiteX12" fmla="*/ 1017588 w 4067175"/>
              <a:gd name="connsiteY12" fmla="*/ 3428972 h 5143472"/>
              <a:gd name="connsiteX13" fmla="*/ 1017588 w 4067175"/>
              <a:gd name="connsiteY13" fmla="*/ 3857597 h 5143472"/>
              <a:gd name="connsiteX14" fmla="*/ 582613 w 4067175"/>
              <a:gd name="connsiteY14" fmla="*/ 4286222 h 5143472"/>
              <a:gd name="connsiteX15" fmla="*/ 582613 w 4067175"/>
              <a:gd name="connsiteY15" fmla="*/ 3857597 h 5143472"/>
              <a:gd name="connsiteX16" fmla="*/ 1017588 w 4067175"/>
              <a:gd name="connsiteY16" fmla="*/ 2571722 h 5143472"/>
              <a:gd name="connsiteX17" fmla="*/ 1452563 w 4067175"/>
              <a:gd name="connsiteY17" fmla="*/ 2571722 h 5143472"/>
              <a:gd name="connsiteX18" fmla="*/ 1017588 w 4067175"/>
              <a:gd name="connsiteY18" fmla="*/ 3000347 h 5143472"/>
              <a:gd name="connsiteX19" fmla="*/ 582613 w 4067175"/>
              <a:gd name="connsiteY19" fmla="*/ 2143097 h 5143472"/>
              <a:gd name="connsiteX20" fmla="*/ 147639 w 4067175"/>
              <a:gd name="connsiteY20" fmla="*/ 2571721 h 5143472"/>
              <a:gd name="connsiteX21" fmla="*/ 147639 w 4067175"/>
              <a:gd name="connsiteY21" fmla="*/ 2571721 h 5143472"/>
              <a:gd name="connsiteX22" fmla="*/ 582613 w 4067175"/>
              <a:gd name="connsiteY22" fmla="*/ 1714509 h 5143472"/>
              <a:gd name="connsiteX23" fmla="*/ 582613 w 4067175"/>
              <a:gd name="connsiteY23" fmla="*/ 2143097 h 5143472"/>
              <a:gd name="connsiteX24" fmla="*/ 147639 w 4067175"/>
              <a:gd name="connsiteY24" fmla="*/ 2143097 h 5143472"/>
              <a:gd name="connsiteX25" fmla="*/ 147639 w 4067175"/>
              <a:gd name="connsiteY25" fmla="*/ 2143096 h 5143472"/>
              <a:gd name="connsiteX26" fmla="*/ 1017582 w 4067175"/>
              <a:gd name="connsiteY26" fmla="*/ 1285876 h 5143472"/>
              <a:gd name="connsiteX27" fmla="*/ 1017582 w 4067175"/>
              <a:gd name="connsiteY27" fmla="*/ 1285876 h 5143472"/>
              <a:gd name="connsiteX28" fmla="*/ 582613 w 4067175"/>
              <a:gd name="connsiteY28" fmla="*/ 1714502 h 5143472"/>
              <a:gd name="connsiteX29" fmla="*/ 1017588 w 4067175"/>
              <a:gd name="connsiteY29" fmla="*/ 857243 h 5143472"/>
              <a:gd name="connsiteX30" fmla="*/ 1017588 w 4067175"/>
              <a:gd name="connsiteY30" fmla="*/ 857245 h 5143472"/>
              <a:gd name="connsiteX31" fmla="*/ 1017588 w 4067175"/>
              <a:gd name="connsiteY31" fmla="*/ 857245 h 5143472"/>
              <a:gd name="connsiteX32" fmla="*/ 582620 w 4067175"/>
              <a:gd name="connsiteY32" fmla="*/ 1285870 h 5143472"/>
              <a:gd name="connsiteX33" fmla="*/ 582617 w 4067175"/>
              <a:gd name="connsiteY33" fmla="*/ 1285870 h 5143472"/>
              <a:gd name="connsiteX34" fmla="*/ 147638 w 4067175"/>
              <a:gd name="connsiteY34" fmla="*/ 857243 h 5143472"/>
              <a:gd name="connsiteX35" fmla="*/ 147638 w 4067175"/>
              <a:gd name="connsiteY35" fmla="*/ 857243 h 5143472"/>
              <a:gd name="connsiteX36" fmla="*/ 147638 w 4067175"/>
              <a:gd name="connsiteY36" fmla="*/ 857245 h 5143472"/>
              <a:gd name="connsiteX37" fmla="*/ 147638 w 4067175"/>
              <a:gd name="connsiteY37" fmla="*/ 857246 h 5143472"/>
              <a:gd name="connsiteX38" fmla="*/ 0 w 4067175"/>
              <a:gd name="connsiteY38" fmla="*/ 1002199 h 5143472"/>
              <a:gd name="connsiteX39" fmla="*/ 0 w 4067175"/>
              <a:gd name="connsiteY39" fmla="*/ 1002195 h 5143472"/>
              <a:gd name="connsiteX40" fmla="*/ 0 w 4067175"/>
              <a:gd name="connsiteY40" fmla="*/ 857239 h 5143472"/>
              <a:gd name="connsiteX41" fmla="*/ 147638 w 4067175"/>
              <a:gd name="connsiteY41" fmla="*/ 857239 h 5143472"/>
              <a:gd name="connsiteX42" fmla="*/ 147638 w 4067175"/>
              <a:gd name="connsiteY42" fmla="*/ 857241 h 5143472"/>
              <a:gd name="connsiteX43" fmla="*/ 0 w 4067175"/>
              <a:gd name="connsiteY43" fmla="*/ 857241 h 5143472"/>
              <a:gd name="connsiteX44" fmla="*/ 147645 w 4067175"/>
              <a:gd name="connsiteY44" fmla="*/ 857239 h 5143472"/>
              <a:gd name="connsiteX45" fmla="*/ 582613 w 4067175"/>
              <a:gd name="connsiteY45" fmla="*/ 857239 h 5143472"/>
              <a:gd name="connsiteX46" fmla="*/ 582613 w 4067175"/>
              <a:gd name="connsiteY46" fmla="*/ 857243 h 5143472"/>
              <a:gd name="connsiteX47" fmla="*/ 582613 w 4067175"/>
              <a:gd name="connsiteY47" fmla="*/ 857243 h 5143472"/>
              <a:gd name="connsiteX48" fmla="*/ 147640 w 4067175"/>
              <a:gd name="connsiteY48" fmla="*/ 857243 h 5143472"/>
              <a:gd name="connsiteX49" fmla="*/ 115390 w 4067175"/>
              <a:gd name="connsiteY49" fmla="*/ 460278 h 5143472"/>
              <a:gd name="connsiteX50" fmla="*/ 0 w 4067175"/>
              <a:gd name="connsiteY50" fmla="*/ 573569 h 5143472"/>
              <a:gd name="connsiteX51" fmla="*/ 0 w 4067175"/>
              <a:gd name="connsiteY51" fmla="*/ 573569 h 5143472"/>
              <a:gd name="connsiteX52" fmla="*/ 147639 w 4067175"/>
              <a:gd name="connsiteY52" fmla="*/ 428614 h 5143472"/>
              <a:gd name="connsiteX53" fmla="*/ 582613 w 4067175"/>
              <a:gd name="connsiteY53" fmla="*/ 428614 h 5143472"/>
              <a:gd name="connsiteX54" fmla="*/ 582613 w 4067175"/>
              <a:gd name="connsiteY54" fmla="*/ 428615 h 5143472"/>
              <a:gd name="connsiteX55" fmla="*/ 582607 w 4067175"/>
              <a:gd name="connsiteY55" fmla="*/ 428621 h 5143472"/>
              <a:gd name="connsiteX56" fmla="*/ 147639 w 4067175"/>
              <a:gd name="connsiteY56" fmla="*/ 428621 h 5143472"/>
              <a:gd name="connsiteX57" fmla="*/ 147639 w 4067175"/>
              <a:gd name="connsiteY57" fmla="*/ 428617 h 5143472"/>
              <a:gd name="connsiteX58" fmla="*/ 147639 w 4067175"/>
              <a:gd name="connsiteY58" fmla="*/ 428615 h 5143472"/>
              <a:gd name="connsiteX59" fmla="*/ 147639 w 4067175"/>
              <a:gd name="connsiteY59" fmla="*/ 428615 h 5143472"/>
              <a:gd name="connsiteX60" fmla="*/ 90021 w 4067175"/>
              <a:gd name="connsiteY60" fmla="*/ 56564 h 5143472"/>
              <a:gd name="connsiteX61" fmla="*/ 0 w 4067175"/>
              <a:gd name="connsiteY61" fmla="*/ 144948 h 5143472"/>
              <a:gd name="connsiteX62" fmla="*/ 0 w 4067175"/>
              <a:gd name="connsiteY62" fmla="*/ 144948 h 5143472"/>
              <a:gd name="connsiteX63" fmla="*/ 2324101 w 4067175"/>
              <a:gd name="connsiteY63" fmla="*/ 0 h 5143472"/>
              <a:gd name="connsiteX64" fmla="*/ 2759076 w 4067175"/>
              <a:gd name="connsiteY64" fmla="*/ 0 h 5143472"/>
              <a:gd name="connsiteX65" fmla="*/ 2759076 w 4067175"/>
              <a:gd name="connsiteY65" fmla="*/ 428623 h 5143472"/>
              <a:gd name="connsiteX66" fmla="*/ 3194050 w 4067175"/>
              <a:gd name="connsiteY66" fmla="*/ 0 h 5143472"/>
              <a:gd name="connsiteX67" fmla="*/ 4067175 w 4067175"/>
              <a:gd name="connsiteY67" fmla="*/ 0 h 5143472"/>
              <a:gd name="connsiteX68" fmla="*/ 4067175 w 4067175"/>
              <a:gd name="connsiteY68" fmla="*/ 5143472 h 5143472"/>
              <a:gd name="connsiteX69" fmla="*/ 2759076 w 4067175"/>
              <a:gd name="connsiteY69" fmla="*/ 5143472 h 5143472"/>
              <a:gd name="connsiteX70" fmla="*/ 2324101 w 4067175"/>
              <a:gd name="connsiteY70" fmla="*/ 4714847 h 5143472"/>
              <a:gd name="connsiteX71" fmla="*/ 1887538 w 4067175"/>
              <a:gd name="connsiteY71" fmla="*/ 4714847 h 5143472"/>
              <a:gd name="connsiteX72" fmla="*/ 2324101 w 4067175"/>
              <a:gd name="connsiteY72" fmla="*/ 4286222 h 5143472"/>
              <a:gd name="connsiteX73" fmla="*/ 1887538 w 4067175"/>
              <a:gd name="connsiteY73" fmla="*/ 4286222 h 5143472"/>
              <a:gd name="connsiteX74" fmla="*/ 1887538 w 4067175"/>
              <a:gd name="connsiteY74" fmla="*/ 3857597 h 5143472"/>
              <a:gd name="connsiteX75" fmla="*/ 1452563 w 4067175"/>
              <a:gd name="connsiteY75" fmla="*/ 3857597 h 5143472"/>
              <a:gd name="connsiteX76" fmla="*/ 1887538 w 4067175"/>
              <a:gd name="connsiteY76" fmla="*/ 3428972 h 5143472"/>
              <a:gd name="connsiteX77" fmla="*/ 1452563 w 4067175"/>
              <a:gd name="connsiteY77" fmla="*/ 3428972 h 5143472"/>
              <a:gd name="connsiteX78" fmla="*/ 1452563 w 4067175"/>
              <a:gd name="connsiteY78" fmla="*/ 3000347 h 5143472"/>
              <a:gd name="connsiteX79" fmla="*/ 1887538 w 4067175"/>
              <a:gd name="connsiteY79" fmla="*/ 2571722 h 5143472"/>
              <a:gd name="connsiteX80" fmla="*/ 1452563 w 4067175"/>
              <a:gd name="connsiteY80" fmla="*/ 2571722 h 5143472"/>
              <a:gd name="connsiteX81" fmla="*/ 1887538 w 4067175"/>
              <a:gd name="connsiteY81" fmla="*/ 2143097 h 5143472"/>
              <a:gd name="connsiteX82" fmla="*/ 1452563 w 4067175"/>
              <a:gd name="connsiteY82" fmla="*/ 2143097 h 5143472"/>
              <a:gd name="connsiteX83" fmla="*/ 1452563 w 4067175"/>
              <a:gd name="connsiteY83" fmla="*/ 1714509 h 5143472"/>
              <a:gd name="connsiteX84" fmla="*/ 1017588 w 4067175"/>
              <a:gd name="connsiteY84" fmla="*/ 2143097 h 5143472"/>
              <a:gd name="connsiteX85" fmla="*/ 1452563 w 4067175"/>
              <a:gd name="connsiteY85" fmla="*/ 1714509 h 5143472"/>
              <a:gd name="connsiteX86" fmla="*/ 1017588 w 4067175"/>
              <a:gd name="connsiteY86" fmla="*/ 1714509 h 5143472"/>
              <a:gd name="connsiteX87" fmla="*/ 1017588 w 4067175"/>
              <a:gd name="connsiteY87" fmla="*/ 1714506 h 5143472"/>
              <a:gd name="connsiteX88" fmla="*/ 582613 w 4067175"/>
              <a:gd name="connsiteY88" fmla="*/ 1714506 h 5143472"/>
              <a:gd name="connsiteX89" fmla="*/ 582613 w 4067175"/>
              <a:gd name="connsiteY89" fmla="*/ 1714509 h 5143472"/>
              <a:gd name="connsiteX90" fmla="*/ 147639 w 4067175"/>
              <a:gd name="connsiteY90" fmla="*/ 1714509 h 5143472"/>
              <a:gd name="connsiteX91" fmla="*/ 147638 w 4067175"/>
              <a:gd name="connsiteY91" fmla="*/ 1714509 h 5143472"/>
              <a:gd name="connsiteX92" fmla="*/ 147638 w 4067175"/>
              <a:gd name="connsiteY92" fmla="*/ 1714510 h 5143472"/>
              <a:gd name="connsiteX93" fmla="*/ 0 w 4067175"/>
              <a:gd name="connsiteY93" fmla="*/ 1859466 h 5143472"/>
              <a:gd name="connsiteX94" fmla="*/ 0 w 4067175"/>
              <a:gd name="connsiteY94" fmla="*/ 1859459 h 5143472"/>
              <a:gd name="connsiteX95" fmla="*/ 147639 w 4067175"/>
              <a:gd name="connsiteY95" fmla="*/ 1714502 h 5143472"/>
              <a:gd name="connsiteX96" fmla="*/ 0 w 4067175"/>
              <a:gd name="connsiteY96" fmla="*/ 1714502 h 5143472"/>
              <a:gd name="connsiteX97" fmla="*/ 0 w 4067175"/>
              <a:gd name="connsiteY97" fmla="*/ 1714499 h 5143472"/>
              <a:gd name="connsiteX98" fmla="*/ 147639 w 4067175"/>
              <a:gd name="connsiteY98" fmla="*/ 1714499 h 5143472"/>
              <a:gd name="connsiteX99" fmla="*/ 147639 w 4067175"/>
              <a:gd name="connsiteY99" fmla="*/ 1714471 h 5143472"/>
              <a:gd name="connsiteX100" fmla="*/ 582586 w 4067175"/>
              <a:gd name="connsiteY100" fmla="*/ 1285874 h 5143472"/>
              <a:gd name="connsiteX101" fmla="*/ 582609 w 4067175"/>
              <a:gd name="connsiteY101" fmla="*/ 1285874 h 5143472"/>
              <a:gd name="connsiteX102" fmla="*/ 147638 w 4067175"/>
              <a:gd name="connsiteY102" fmla="*/ 1714502 h 5143472"/>
              <a:gd name="connsiteX103" fmla="*/ 582613 w 4067175"/>
              <a:gd name="connsiteY103" fmla="*/ 1714502 h 5143472"/>
              <a:gd name="connsiteX104" fmla="*/ 1017588 w 4067175"/>
              <a:gd name="connsiteY104" fmla="*/ 1714502 h 5143472"/>
              <a:gd name="connsiteX105" fmla="*/ 1017588 w 4067175"/>
              <a:gd name="connsiteY105" fmla="*/ 1714472 h 5143472"/>
              <a:gd name="connsiteX106" fmla="*/ 1452534 w 4067175"/>
              <a:gd name="connsiteY106" fmla="*/ 1285876 h 5143472"/>
              <a:gd name="connsiteX107" fmla="*/ 1452560 w 4067175"/>
              <a:gd name="connsiteY107" fmla="*/ 1285876 h 5143472"/>
              <a:gd name="connsiteX108" fmla="*/ 1017588 w 4067175"/>
              <a:gd name="connsiteY108" fmla="*/ 1714505 h 5143472"/>
              <a:gd name="connsiteX109" fmla="*/ 1452563 w 4067175"/>
              <a:gd name="connsiteY109" fmla="*/ 1714505 h 5143472"/>
              <a:gd name="connsiteX110" fmla="*/ 1452563 w 4067175"/>
              <a:gd name="connsiteY110" fmla="*/ 1714508 h 5143472"/>
              <a:gd name="connsiteX111" fmla="*/ 1887535 w 4067175"/>
              <a:gd name="connsiteY111" fmla="*/ 1285878 h 5143472"/>
              <a:gd name="connsiteX112" fmla="*/ 1887538 w 4067175"/>
              <a:gd name="connsiteY112" fmla="*/ 1285878 h 5143472"/>
              <a:gd name="connsiteX113" fmla="*/ 1887538 w 4067175"/>
              <a:gd name="connsiteY113" fmla="*/ 1285876 h 5143472"/>
              <a:gd name="connsiteX114" fmla="*/ 1887538 w 4067175"/>
              <a:gd name="connsiteY114" fmla="*/ 857247 h 5143472"/>
              <a:gd name="connsiteX115" fmla="*/ 2324101 w 4067175"/>
              <a:gd name="connsiteY115" fmla="*/ 857247 h 5143472"/>
              <a:gd name="connsiteX116" fmla="*/ 2324101 w 4067175"/>
              <a:gd name="connsiteY116" fmla="*/ 428623 h 5143472"/>
              <a:gd name="connsiteX117" fmla="*/ 1887538 w 4067175"/>
              <a:gd name="connsiteY117" fmla="*/ 857247 h 5143472"/>
              <a:gd name="connsiteX118" fmla="*/ 1452567 w 4067175"/>
              <a:gd name="connsiteY118" fmla="*/ 1285876 h 5143472"/>
              <a:gd name="connsiteX119" fmla="*/ 1452563 w 4067175"/>
              <a:gd name="connsiteY119" fmla="*/ 1285876 h 5143472"/>
              <a:gd name="connsiteX120" fmla="*/ 1452563 w 4067175"/>
              <a:gd name="connsiteY120" fmla="*/ 1285873 h 5143472"/>
              <a:gd name="connsiteX121" fmla="*/ 1452563 w 4067175"/>
              <a:gd name="connsiteY121" fmla="*/ 1285847 h 5143472"/>
              <a:gd name="connsiteX122" fmla="*/ 1452563 w 4067175"/>
              <a:gd name="connsiteY122" fmla="*/ 857245 h 5143472"/>
              <a:gd name="connsiteX123" fmla="*/ 1017618 w 4067175"/>
              <a:gd name="connsiteY123" fmla="*/ 1285847 h 5143472"/>
              <a:gd name="connsiteX124" fmla="*/ 1017618 w 4067175"/>
              <a:gd name="connsiteY124" fmla="*/ 1285847 h 5143472"/>
              <a:gd name="connsiteX125" fmla="*/ 1452563 w 4067175"/>
              <a:gd name="connsiteY125" fmla="*/ 857245 h 5143472"/>
              <a:gd name="connsiteX126" fmla="*/ 1017588 w 4067175"/>
              <a:gd name="connsiteY126" fmla="*/ 857245 h 5143472"/>
              <a:gd name="connsiteX127" fmla="*/ 1452563 w 4067175"/>
              <a:gd name="connsiteY127" fmla="*/ 428621 h 5143472"/>
              <a:gd name="connsiteX128" fmla="*/ 1452563 w 4067175"/>
              <a:gd name="connsiteY128" fmla="*/ 428623 h 5143472"/>
              <a:gd name="connsiteX129" fmla="*/ 1452563 w 4067175"/>
              <a:gd name="connsiteY129" fmla="*/ 857244 h 5143472"/>
              <a:gd name="connsiteX130" fmla="*/ 1887536 w 4067175"/>
              <a:gd name="connsiteY130" fmla="*/ 428623 h 5143472"/>
              <a:gd name="connsiteX131" fmla="*/ 1887538 w 4067175"/>
              <a:gd name="connsiteY131" fmla="*/ 428623 h 5143472"/>
              <a:gd name="connsiteX132" fmla="*/ 1887538 w 4067175"/>
              <a:gd name="connsiteY132" fmla="*/ 428623 h 5143472"/>
              <a:gd name="connsiteX133" fmla="*/ 1452563 w 4067175"/>
              <a:gd name="connsiteY133" fmla="*/ 0 h 5143472"/>
              <a:gd name="connsiteX134" fmla="*/ 1887538 w 4067175"/>
              <a:gd name="connsiteY134" fmla="*/ 0 h 5143472"/>
              <a:gd name="connsiteX135" fmla="*/ 1452566 w 4067175"/>
              <a:gd name="connsiteY135" fmla="*/ 428621 h 5143472"/>
              <a:gd name="connsiteX136" fmla="*/ 1452563 w 4067175"/>
              <a:gd name="connsiteY136" fmla="*/ 428621 h 5143472"/>
              <a:gd name="connsiteX137" fmla="*/ 1452563 w 4067175"/>
              <a:gd name="connsiteY137" fmla="*/ 428621 h 5143472"/>
              <a:gd name="connsiteX138" fmla="*/ 1017588 w 4067175"/>
              <a:gd name="connsiteY138" fmla="*/ 428621 h 5143472"/>
              <a:gd name="connsiteX139" fmla="*/ 1017588 w 4067175"/>
              <a:gd name="connsiteY139" fmla="*/ 428621 h 5143472"/>
              <a:gd name="connsiteX140" fmla="*/ 1017590 w 4067175"/>
              <a:gd name="connsiteY140" fmla="*/ 428619 h 5143472"/>
              <a:gd name="connsiteX141" fmla="*/ 1452563 w 4067175"/>
              <a:gd name="connsiteY141" fmla="*/ 428619 h 5143472"/>
              <a:gd name="connsiteX142" fmla="*/ 1017581 w 4067175"/>
              <a:gd name="connsiteY142" fmla="*/ 0 h 5143472"/>
              <a:gd name="connsiteX143" fmla="*/ 1017586 w 4067175"/>
              <a:gd name="connsiteY143" fmla="*/ 0 h 5143472"/>
              <a:gd name="connsiteX144" fmla="*/ 582615 w 4067175"/>
              <a:gd name="connsiteY144" fmla="*/ 428619 h 5143472"/>
              <a:gd name="connsiteX145" fmla="*/ 582613 w 4067175"/>
              <a:gd name="connsiteY145" fmla="*/ 428619 h 5143472"/>
              <a:gd name="connsiteX146" fmla="*/ 582613 w 4067175"/>
              <a:gd name="connsiteY146" fmla="*/ 428617 h 5143472"/>
              <a:gd name="connsiteX147" fmla="*/ 582603 w 4067175"/>
              <a:gd name="connsiteY147" fmla="*/ 0 h 5143472"/>
              <a:gd name="connsiteX148" fmla="*/ 582604 w 4067175"/>
              <a:gd name="connsiteY148" fmla="*/ 0 h 5143472"/>
              <a:gd name="connsiteX149" fmla="*/ 147639 w 4067175"/>
              <a:gd name="connsiteY149" fmla="*/ 428613 h 5143472"/>
              <a:gd name="connsiteX150" fmla="*/ 147639 w 4067175"/>
              <a:gd name="connsiteY150" fmla="*/ 428613 h 514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4067175" h="5143472">
                <a:moveTo>
                  <a:pt x="2324101" y="4714847"/>
                </a:moveTo>
                <a:lnTo>
                  <a:pt x="2324101" y="5143472"/>
                </a:lnTo>
                <a:lnTo>
                  <a:pt x="1887538" y="5143472"/>
                </a:lnTo>
                <a:close/>
                <a:moveTo>
                  <a:pt x="1452563" y="4714847"/>
                </a:moveTo>
                <a:lnTo>
                  <a:pt x="1887538" y="4714847"/>
                </a:lnTo>
                <a:lnTo>
                  <a:pt x="1452563" y="5143472"/>
                </a:lnTo>
                <a:close/>
                <a:moveTo>
                  <a:pt x="1452563" y="4286222"/>
                </a:moveTo>
                <a:lnTo>
                  <a:pt x="1887538" y="4286222"/>
                </a:lnTo>
                <a:lnTo>
                  <a:pt x="1452563" y="4714847"/>
                </a:lnTo>
                <a:close/>
                <a:moveTo>
                  <a:pt x="1017588" y="4286222"/>
                </a:moveTo>
                <a:lnTo>
                  <a:pt x="1452563" y="4286222"/>
                </a:lnTo>
                <a:lnTo>
                  <a:pt x="1017588" y="4714847"/>
                </a:lnTo>
                <a:close/>
                <a:moveTo>
                  <a:pt x="1017588" y="3428972"/>
                </a:moveTo>
                <a:lnTo>
                  <a:pt x="1017588" y="3857597"/>
                </a:lnTo>
                <a:lnTo>
                  <a:pt x="582613" y="4286222"/>
                </a:lnTo>
                <a:lnTo>
                  <a:pt x="582613" y="3857597"/>
                </a:lnTo>
                <a:close/>
                <a:moveTo>
                  <a:pt x="1017588" y="2571722"/>
                </a:moveTo>
                <a:lnTo>
                  <a:pt x="1452563" y="2571722"/>
                </a:lnTo>
                <a:lnTo>
                  <a:pt x="1017588" y="3000347"/>
                </a:lnTo>
                <a:close/>
                <a:moveTo>
                  <a:pt x="582613" y="2143097"/>
                </a:moveTo>
                <a:lnTo>
                  <a:pt x="147639" y="2571721"/>
                </a:lnTo>
                <a:lnTo>
                  <a:pt x="147639" y="2571721"/>
                </a:lnTo>
                <a:close/>
                <a:moveTo>
                  <a:pt x="582613" y="1714509"/>
                </a:moveTo>
                <a:lnTo>
                  <a:pt x="582613" y="2143097"/>
                </a:lnTo>
                <a:lnTo>
                  <a:pt x="147639" y="2143097"/>
                </a:lnTo>
                <a:lnTo>
                  <a:pt x="147639" y="2143096"/>
                </a:lnTo>
                <a:close/>
                <a:moveTo>
                  <a:pt x="1017582" y="1285876"/>
                </a:moveTo>
                <a:lnTo>
                  <a:pt x="1017582" y="1285876"/>
                </a:lnTo>
                <a:lnTo>
                  <a:pt x="582613" y="1714502"/>
                </a:lnTo>
                <a:close/>
                <a:moveTo>
                  <a:pt x="1017588" y="857243"/>
                </a:moveTo>
                <a:lnTo>
                  <a:pt x="1017588" y="857245"/>
                </a:lnTo>
                <a:lnTo>
                  <a:pt x="1017588" y="857245"/>
                </a:lnTo>
                <a:lnTo>
                  <a:pt x="582620" y="1285870"/>
                </a:lnTo>
                <a:lnTo>
                  <a:pt x="582617" y="1285870"/>
                </a:lnTo>
                <a:close/>
                <a:moveTo>
                  <a:pt x="147638" y="857243"/>
                </a:moveTo>
                <a:lnTo>
                  <a:pt x="147638" y="857243"/>
                </a:lnTo>
                <a:lnTo>
                  <a:pt x="147638" y="857245"/>
                </a:lnTo>
                <a:lnTo>
                  <a:pt x="147638" y="857246"/>
                </a:lnTo>
                <a:lnTo>
                  <a:pt x="0" y="1002199"/>
                </a:lnTo>
                <a:lnTo>
                  <a:pt x="0" y="1002195"/>
                </a:lnTo>
                <a:close/>
                <a:moveTo>
                  <a:pt x="0" y="857239"/>
                </a:moveTo>
                <a:lnTo>
                  <a:pt x="147638" y="857239"/>
                </a:lnTo>
                <a:lnTo>
                  <a:pt x="147638" y="857241"/>
                </a:lnTo>
                <a:lnTo>
                  <a:pt x="0" y="857241"/>
                </a:lnTo>
                <a:close/>
                <a:moveTo>
                  <a:pt x="147645" y="857239"/>
                </a:moveTo>
                <a:lnTo>
                  <a:pt x="582613" y="857239"/>
                </a:lnTo>
                <a:lnTo>
                  <a:pt x="582613" y="857243"/>
                </a:lnTo>
                <a:lnTo>
                  <a:pt x="582613" y="857243"/>
                </a:lnTo>
                <a:lnTo>
                  <a:pt x="147640" y="857243"/>
                </a:lnTo>
                <a:close/>
                <a:moveTo>
                  <a:pt x="115390" y="460278"/>
                </a:moveTo>
                <a:lnTo>
                  <a:pt x="0" y="573569"/>
                </a:lnTo>
                <a:lnTo>
                  <a:pt x="0" y="573569"/>
                </a:lnTo>
                <a:close/>
                <a:moveTo>
                  <a:pt x="147639" y="428614"/>
                </a:moveTo>
                <a:lnTo>
                  <a:pt x="582613" y="428614"/>
                </a:lnTo>
                <a:lnTo>
                  <a:pt x="582613" y="428615"/>
                </a:lnTo>
                <a:lnTo>
                  <a:pt x="582607" y="428621"/>
                </a:lnTo>
                <a:lnTo>
                  <a:pt x="147639" y="428621"/>
                </a:lnTo>
                <a:lnTo>
                  <a:pt x="147639" y="428617"/>
                </a:lnTo>
                <a:lnTo>
                  <a:pt x="147639" y="428615"/>
                </a:lnTo>
                <a:lnTo>
                  <a:pt x="147639" y="428615"/>
                </a:lnTo>
                <a:close/>
                <a:moveTo>
                  <a:pt x="90021" y="56564"/>
                </a:moveTo>
                <a:lnTo>
                  <a:pt x="0" y="144948"/>
                </a:lnTo>
                <a:lnTo>
                  <a:pt x="0" y="144948"/>
                </a:lnTo>
                <a:close/>
                <a:moveTo>
                  <a:pt x="2324101" y="0"/>
                </a:moveTo>
                <a:lnTo>
                  <a:pt x="2759076" y="0"/>
                </a:lnTo>
                <a:lnTo>
                  <a:pt x="2759076" y="428623"/>
                </a:lnTo>
                <a:lnTo>
                  <a:pt x="3194050" y="0"/>
                </a:lnTo>
                <a:lnTo>
                  <a:pt x="4067175" y="0"/>
                </a:lnTo>
                <a:lnTo>
                  <a:pt x="4067175" y="5143472"/>
                </a:lnTo>
                <a:lnTo>
                  <a:pt x="2759076" y="5143472"/>
                </a:lnTo>
                <a:lnTo>
                  <a:pt x="2324101" y="4714847"/>
                </a:lnTo>
                <a:lnTo>
                  <a:pt x="1887538" y="4714847"/>
                </a:lnTo>
                <a:lnTo>
                  <a:pt x="2324101" y="4286222"/>
                </a:lnTo>
                <a:lnTo>
                  <a:pt x="1887538" y="4286222"/>
                </a:lnTo>
                <a:lnTo>
                  <a:pt x="1887538" y="3857597"/>
                </a:lnTo>
                <a:lnTo>
                  <a:pt x="1452563" y="3857597"/>
                </a:lnTo>
                <a:lnTo>
                  <a:pt x="1887538" y="3428972"/>
                </a:lnTo>
                <a:lnTo>
                  <a:pt x="1452563" y="3428972"/>
                </a:lnTo>
                <a:lnTo>
                  <a:pt x="1452563" y="3000347"/>
                </a:lnTo>
                <a:lnTo>
                  <a:pt x="1887538" y="2571722"/>
                </a:lnTo>
                <a:lnTo>
                  <a:pt x="1452563" y="2571722"/>
                </a:lnTo>
                <a:lnTo>
                  <a:pt x="1887538" y="2143097"/>
                </a:lnTo>
                <a:lnTo>
                  <a:pt x="1452563" y="2143097"/>
                </a:lnTo>
                <a:lnTo>
                  <a:pt x="1452563" y="1714509"/>
                </a:lnTo>
                <a:lnTo>
                  <a:pt x="1017588" y="2143097"/>
                </a:lnTo>
                <a:lnTo>
                  <a:pt x="1452563" y="1714509"/>
                </a:lnTo>
                <a:lnTo>
                  <a:pt x="1017588" y="1714509"/>
                </a:lnTo>
                <a:lnTo>
                  <a:pt x="1017588" y="1714506"/>
                </a:lnTo>
                <a:lnTo>
                  <a:pt x="582613" y="1714506"/>
                </a:lnTo>
                <a:lnTo>
                  <a:pt x="582613" y="1714509"/>
                </a:lnTo>
                <a:lnTo>
                  <a:pt x="147639" y="1714509"/>
                </a:lnTo>
                <a:lnTo>
                  <a:pt x="147638" y="1714509"/>
                </a:lnTo>
                <a:lnTo>
                  <a:pt x="147638" y="1714510"/>
                </a:lnTo>
                <a:lnTo>
                  <a:pt x="0" y="1859466"/>
                </a:lnTo>
                <a:lnTo>
                  <a:pt x="0" y="1859459"/>
                </a:lnTo>
                <a:lnTo>
                  <a:pt x="147639" y="1714502"/>
                </a:lnTo>
                <a:lnTo>
                  <a:pt x="0" y="1714502"/>
                </a:lnTo>
                <a:lnTo>
                  <a:pt x="0" y="1714499"/>
                </a:lnTo>
                <a:lnTo>
                  <a:pt x="147639" y="1714499"/>
                </a:lnTo>
                <a:lnTo>
                  <a:pt x="147639" y="1714471"/>
                </a:lnTo>
                <a:lnTo>
                  <a:pt x="582586" y="1285874"/>
                </a:lnTo>
                <a:lnTo>
                  <a:pt x="582609" y="1285874"/>
                </a:lnTo>
                <a:lnTo>
                  <a:pt x="147638" y="1714502"/>
                </a:lnTo>
                <a:lnTo>
                  <a:pt x="582613" y="1714502"/>
                </a:lnTo>
                <a:lnTo>
                  <a:pt x="1017588" y="1714502"/>
                </a:lnTo>
                <a:lnTo>
                  <a:pt x="1017588" y="1714472"/>
                </a:lnTo>
                <a:lnTo>
                  <a:pt x="1452534" y="1285876"/>
                </a:lnTo>
                <a:lnTo>
                  <a:pt x="1452560" y="1285876"/>
                </a:lnTo>
                <a:lnTo>
                  <a:pt x="1017588" y="1714505"/>
                </a:lnTo>
                <a:lnTo>
                  <a:pt x="1452563" y="1714505"/>
                </a:lnTo>
                <a:lnTo>
                  <a:pt x="1452563" y="1714508"/>
                </a:lnTo>
                <a:lnTo>
                  <a:pt x="1887535" y="1285878"/>
                </a:lnTo>
                <a:lnTo>
                  <a:pt x="1887538" y="1285878"/>
                </a:lnTo>
                <a:lnTo>
                  <a:pt x="1887538" y="1285876"/>
                </a:lnTo>
                <a:lnTo>
                  <a:pt x="1887538" y="857247"/>
                </a:lnTo>
                <a:lnTo>
                  <a:pt x="2324101" y="857247"/>
                </a:lnTo>
                <a:lnTo>
                  <a:pt x="2324101" y="428623"/>
                </a:lnTo>
                <a:lnTo>
                  <a:pt x="1887538" y="857247"/>
                </a:lnTo>
                <a:lnTo>
                  <a:pt x="1452567" y="1285876"/>
                </a:lnTo>
                <a:lnTo>
                  <a:pt x="1452563" y="1285876"/>
                </a:lnTo>
                <a:lnTo>
                  <a:pt x="1452563" y="1285873"/>
                </a:lnTo>
                <a:lnTo>
                  <a:pt x="1452563" y="1285847"/>
                </a:lnTo>
                <a:lnTo>
                  <a:pt x="1452563" y="857245"/>
                </a:lnTo>
                <a:lnTo>
                  <a:pt x="1017618" y="1285847"/>
                </a:lnTo>
                <a:lnTo>
                  <a:pt x="1017618" y="1285847"/>
                </a:lnTo>
                <a:lnTo>
                  <a:pt x="1452563" y="857245"/>
                </a:lnTo>
                <a:lnTo>
                  <a:pt x="1017588" y="857245"/>
                </a:lnTo>
                <a:lnTo>
                  <a:pt x="1452563" y="428621"/>
                </a:lnTo>
                <a:lnTo>
                  <a:pt x="1452563" y="428623"/>
                </a:lnTo>
                <a:lnTo>
                  <a:pt x="1452563" y="857244"/>
                </a:lnTo>
                <a:lnTo>
                  <a:pt x="1887536" y="428623"/>
                </a:lnTo>
                <a:lnTo>
                  <a:pt x="1887538" y="428623"/>
                </a:lnTo>
                <a:lnTo>
                  <a:pt x="1887538" y="428623"/>
                </a:lnTo>
                <a:close/>
                <a:moveTo>
                  <a:pt x="1452563" y="0"/>
                </a:moveTo>
                <a:lnTo>
                  <a:pt x="1887538" y="0"/>
                </a:lnTo>
                <a:lnTo>
                  <a:pt x="1452566" y="428621"/>
                </a:lnTo>
                <a:lnTo>
                  <a:pt x="1452563" y="428621"/>
                </a:lnTo>
                <a:lnTo>
                  <a:pt x="1452563" y="428621"/>
                </a:lnTo>
                <a:lnTo>
                  <a:pt x="1017588" y="428621"/>
                </a:lnTo>
                <a:lnTo>
                  <a:pt x="1017588" y="428621"/>
                </a:lnTo>
                <a:lnTo>
                  <a:pt x="1017590" y="428619"/>
                </a:lnTo>
                <a:lnTo>
                  <a:pt x="1452563" y="428619"/>
                </a:lnTo>
                <a:close/>
                <a:moveTo>
                  <a:pt x="1017581" y="0"/>
                </a:moveTo>
                <a:lnTo>
                  <a:pt x="1017586" y="0"/>
                </a:lnTo>
                <a:lnTo>
                  <a:pt x="582615" y="428619"/>
                </a:lnTo>
                <a:lnTo>
                  <a:pt x="582613" y="428619"/>
                </a:lnTo>
                <a:lnTo>
                  <a:pt x="582613" y="428617"/>
                </a:lnTo>
                <a:close/>
                <a:moveTo>
                  <a:pt x="582603" y="0"/>
                </a:moveTo>
                <a:lnTo>
                  <a:pt x="582604" y="0"/>
                </a:lnTo>
                <a:lnTo>
                  <a:pt x="147639" y="428613"/>
                </a:lnTo>
                <a:lnTo>
                  <a:pt x="147639" y="42861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  <p:sp>
        <p:nvSpPr>
          <p:cNvPr id="38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5940152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388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66081"/>
            <a:ext cx="5076056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389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01738"/>
            <a:ext cx="5076056" cy="339303"/>
          </a:xfrm>
          <a:prstGeom prst="rect">
            <a:avLst/>
          </a:prstGeom>
        </p:spPr>
        <p:txBody>
          <a:bodyPr lIns="720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@</a:t>
            </a:r>
            <a:r>
              <a:rPr lang="it-IT" dirty="0" err="1"/>
              <a:t>ccount_twitter</a:t>
            </a:r>
            <a:endParaRPr lang="it-IT" dirty="0"/>
          </a:p>
        </p:txBody>
      </p:sp>
      <p:sp>
        <p:nvSpPr>
          <p:cNvPr id="7" name="Freeform 16"/>
          <p:cNvSpPr>
            <a:spLocks/>
          </p:cNvSpPr>
          <p:nvPr userDrawn="1"/>
        </p:nvSpPr>
        <p:spPr bwMode="auto">
          <a:xfrm>
            <a:off x="277398" y="1612546"/>
            <a:ext cx="380825" cy="309475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920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5940152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12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283718"/>
            <a:ext cx="5076056" cy="2859782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Breve testo</a:t>
            </a:r>
          </a:p>
        </p:txBody>
      </p:sp>
      <p:sp>
        <p:nvSpPr>
          <p:cNvPr id="7" name="Figura a mano libera: forma 385"/>
          <p:cNvSpPr>
            <a:spLocks noGrp="1"/>
          </p:cNvSpPr>
          <p:nvPr>
            <p:ph type="pic" sz="quarter" idx="18"/>
          </p:nvPr>
        </p:nvSpPr>
        <p:spPr>
          <a:xfrm>
            <a:off x="5076825" y="28"/>
            <a:ext cx="4067175" cy="5143472"/>
          </a:xfrm>
          <a:custGeom>
            <a:avLst/>
            <a:gdLst>
              <a:gd name="connsiteX0" fmla="*/ 2324101 w 4067175"/>
              <a:gd name="connsiteY0" fmla="*/ 4714847 h 5143472"/>
              <a:gd name="connsiteX1" fmla="*/ 2324101 w 4067175"/>
              <a:gd name="connsiteY1" fmla="*/ 5143472 h 5143472"/>
              <a:gd name="connsiteX2" fmla="*/ 1887538 w 4067175"/>
              <a:gd name="connsiteY2" fmla="*/ 5143472 h 5143472"/>
              <a:gd name="connsiteX3" fmla="*/ 1452563 w 4067175"/>
              <a:gd name="connsiteY3" fmla="*/ 4714847 h 5143472"/>
              <a:gd name="connsiteX4" fmla="*/ 1887538 w 4067175"/>
              <a:gd name="connsiteY4" fmla="*/ 4714847 h 5143472"/>
              <a:gd name="connsiteX5" fmla="*/ 1452563 w 4067175"/>
              <a:gd name="connsiteY5" fmla="*/ 5143472 h 5143472"/>
              <a:gd name="connsiteX6" fmla="*/ 1452563 w 4067175"/>
              <a:gd name="connsiteY6" fmla="*/ 4286222 h 5143472"/>
              <a:gd name="connsiteX7" fmla="*/ 1887538 w 4067175"/>
              <a:gd name="connsiteY7" fmla="*/ 4286222 h 5143472"/>
              <a:gd name="connsiteX8" fmla="*/ 1452563 w 4067175"/>
              <a:gd name="connsiteY8" fmla="*/ 4714847 h 5143472"/>
              <a:gd name="connsiteX9" fmla="*/ 1017588 w 4067175"/>
              <a:gd name="connsiteY9" fmla="*/ 4286222 h 5143472"/>
              <a:gd name="connsiteX10" fmla="*/ 1452563 w 4067175"/>
              <a:gd name="connsiteY10" fmla="*/ 4286222 h 5143472"/>
              <a:gd name="connsiteX11" fmla="*/ 1017588 w 4067175"/>
              <a:gd name="connsiteY11" fmla="*/ 4714847 h 5143472"/>
              <a:gd name="connsiteX12" fmla="*/ 1017588 w 4067175"/>
              <a:gd name="connsiteY12" fmla="*/ 3428972 h 5143472"/>
              <a:gd name="connsiteX13" fmla="*/ 1017588 w 4067175"/>
              <a:gd name="connsiteY13" fmla="*/ 3857597 h 5143472"/>
              <a:gd name="connsiteX14" fmla="*/ 582613 w 4067175"/>
              <a:gd name="connsiteY14" fmla="*/ 4286222 h 5143472"/>
              <a:gd name="connsiteX15" fmla="*/ 582613 w 4067175"/>
              <a:gd name="connsiteY15" fmla="*/ 3857597 h 5143472"/>
              <a:gd name="connsiteX16" fmla="*/ 1017588 w 4067175"/>
              <a:gd name="connsiteY16" fmla="*/ 2571722 h 5143472"/>
              <a:gd name="connsiteX17" fmla="*/ 1452563 w 4067175"/>
              <a:gd name="connsiteY17" fmla="*/ 2571722 h 5143472"/>
              <a:gd name="connsiteX18" fmla="*/ 1017588 w 4067175"/>
              <a:gd name="connsiteY18" fmla="*/ 3000347 h 5143472"/>
              <a:gd name="connsiteX19" fmla="*/ 582613 w 4067175"/>
              <a:gd name="connsiteY19" fmla="*/ 2143097 h 5143472"/>
              <a:gd name="connsiteX20" fmla="*/ 147639 w 4067175"/>
              <a:gd name="connsiteY20" fmla="*/ 2571721 h 5143472"/>
              <a:gd name="connsiteX21" fmla="*/ 147639 w 4067175"/>
              <a:gd name="connsiteY21" fmla="*/ 2571721 h 5143472"/>
              <a:gd name="connsiteX22" fmla="*/ 582613 w 4067175"/>
              <a:gd name="connsiteY22" fmla="*/ 1714509 h 5143472"/>
              <a:gd name="connsiteX23" fmla="*/ 582613 w 4067175"/>
              <a:gd name="connsiteY23" fmla="*/ 2143097 h 5143472"/>
              <a:gd name="connsiteX24" fmla="*/ 147639 w 4067175"/>
              <a:gd name="connsiteY24" fmla="*/ 2143097 h 5143472"/>
              <a:gd name="connsiteX25" fmla="*/ 147639 w 4067175"/>
              <a:gd name="connsiteY25" fmla="*/ 2143096 h 5143472"/>
              <a:gd name="connsiteX26" fmla="*/ 1017582 w 4067175"/>
              <a:gd name="connsiteY26" fmla="*/ 1285876 h 5143472"/>
              <a:gd name="connsiteX27" fmla="*/ 1017582 w 4067175"/>
              <a:gd name="connsiteY27" fmla="*/ 1285876 h 5143472"/>
              <a:gd name="connsiteX28" fmla="*/ 582613 w 4067175"/>
              <a:gd name="connsiteY28" fmla="*/ 1714502 h 5143472"/>
              <a:gd name="connsiteX29" fmla="*/ 1017588 w 4067175"/>
              <a:gd name="connsiteY29" fmla="*/ 857243 h 5143472"/>
              <a:gd name="connsiteX30" fmla="*/ 1017588 w 4067175"/>
              <a:gd name="connsiteY30" fmla="*/ 857245 h 5143472"/>
              <a:gd name="connsiteX31" fmla="*/ 1017588 w 4067175"/>
              <a:gd name="connsiteY31" fmla="*/ 857245 h 5143472"/>
              <a:gd name="connsiteX32" fmla="*/ 582620 w 4067175"/>
              <a:gd name="connsiteY32" fmla="*/ 1285870 h 5143472"/>
              <a:gd name="connsiteX33" fmla="*/ 582617 w 4067175"/>
              <a:gd name="connsiteY33" fmla="*/ 1285870 h 5143472"/>
              <a:gd name="connsiteX34" fmla="*/ 147638 w 4067175"/>
              <a:gd name="connsiteY34" fmla="*/ 857243 h 5143472"/>
              <a:gd name="connsiteX35" fmla="*/ 147638 w 4067175"/>
              <a:gd name="connsiteY35" fmla="*/ 857243 h 5143472"/>
              <a:gd name="connsiteX36" fmla="*/ 147638 w 4067175"/>
              <a:gd name="connsiteY36" fmla="*/ 857245 h 5143472"/>
              <a:gd name="connsiteX37" fmla="*/ 147638 w 4067175"/>
              <a:gd name="connsiteY37" fmla="*/ 857246 h 5143472"/>
              <a:gd name="connsiteX38" fmla="*/ 0 w 4067175"/>
              <a:gd name="connsiteY38" fmla="*/ 1002199 h 5143472"/>
              <a:gd name="connsiteX39" fmla="*/ 0 w 4067175"/>
              <a:gd name="connsiteY39" fmla="*/ 1002195 h 5143472"/>
              <a:gd name="connsiteX40" fmla="*/ 0 w 4067175"/>
              <a:gd name="connsiteY40" fmla="*/ 857239 h 5143472"/>
              <a:gd name="connsiteX41" fmla="*/ 147638 w 4067175"/>
              <a:gd name="connsiteY41" fmla="*/ 857239 h 5143472"/>
              <a:gd name="connsiteX42" fmla="*/ 147638 w 4067175"/>
              <a:gd name="connsiteY42" fmla="*/ 857241 h 5143472"/>
              <a:gd name="connsiteX43" fmla="*/ 0 w 4067175"/>
              <a:gd name="connsiteY43" fmla="*/ 857241 h 5143472"/>
              <a:gd name="connsiteX44" fmla="*/ 147645 w 4067175"/>
              <a:gd name="connsiteY44" fmla="*/ 857239 h 5143472"/>
              <a:gd name="connsiteX45" fmla="*/ 582613 w 4067175"/>
              <a:gd name="connsiteY45" fmla="*/ 857239 h 5143472"/>
              <a:gd name="connsiteX46" fmla="*/ 582613 w 4067175"/>
              <a:gd name="connsiteY46" fmla="*/ 857243 h 5143472"/>
              <a:gd name="connsiteX47" fmla="*/ 582613 w 4067175"/>
              <a:gd name="connsiteY47" fmla="*/ 857243 h 5143472"/>
              <a:gd name="connsiteX48" fmla="*/ 147640 w 4067175"/>
              <a:gd name="connsiteY48" fmla="*/ 857243 h 5143472"/>
              <a:gd name="connsiteX49" fmla="*/ 115390 w 4067175"/>
              <a:gd name="connsiteY49" fmla="*/ 460278 h 5143472"/>
              <a:gd name="connsiteX50" fmla="*/ 0 w 4067175"/>
              <a:gd name="connsiteY50" fmla="*/ 573569 h 5143472"/>
              <a:gd name="connsiteX51" fmla="*/ 0 w 4067175"/>
              <a:gd name="connsiteY51" fmla="*/ 573569 h 5143472"/>
              <a:gd name="connsiteX52" fmla="*/ 147639 w 4067175"/>
              <a:gd name="connsiteY52" fmla="*/ 428614 h 5143472"/>
              <a:gd name="connsiteX53" fmla="*/ 582613 w 4067175"/>
              <a:gd name="connsiteY53" fmla="*/ 428614 h 5143472"/>
              <a:gd name="connsiteX54" fmla="*/ 582613 w 4067175"/>
              <a:gd name="connsiteY54" fmla="*/ 428615 h 5143472"/>
              <a:gd name="connsiteX55" fmla="*/ 582607 w 4067175"/>
              <a:gd name="connsiteY55" fmla="*/ 428621 h 5143472"/>
              <a:gd name="connsiteX56" fmla="*/ 147639 w 4067175"/>
              <a:gd name="connsiteY56" fmla="*/ 428621 h 5143472"/>
              <a:gd name="connsiteX57" fmla="*/ 147639 w 4067175"/>
              <a:gd name="connsiteY57" fmla="*/ 428617 h 5143472"/>
              <a:gd name="connsiteX58" fmla="*/ 147639 w 4067175"/>
              <a:gd name="connsiteY58" fmla="*/ 428615 h 5143472"/>
              <a:gd name="connsiteX59" fmla="*/ 147639 w 4067175"/>
              <a:gd name="connsiteY59" fmla="*/ 428615 h 5143472"/>
              <a:gd name="connsiteX60" fmla="*/ 90021 w 4067175"/>
              <a:gd name="connsiteY60" fmla="*/ 56564 h 5143472"/>
              <a:gd name="connsiteX61" fmla="*/ 0 w 4067175"/>
              <a:gd name="connsiteY61" fmla="*/ 144948 h 5143472"/>
              <a:gd name="connsiteX62" fmla="*/ 0 w 4067175"/>
              <a:gd name="connsiteY62" fmla="*/ 144948 h 5143472"/>
              <a:gd name="connsiteX63" fmla="*/ 2324101 w 4067175"/>
              <a:gd name="connsiteY63" fmla="*/ 0 h 5143472"/>
              <a:gd name="connsiteX64" fmla="*/ 2759076 w 4067175"/>
              <a:gd name="connsiteY64" fmla="*/ 0 h 5143472"/>
              <a:gd name="connsiteX65" fmla="*/ 2759076 w 4067175"/>
              <a:gd name="connsiteY65" fmla="*/ 428623 h 5143472"/>
              <a:gd name="connsiteX66" fmla="*/ 3194050 w 4067175"/>
              <a:gd name="connsiteY66" fmla="*/ 0 h 5143472"/>
              <a:gd name="connsiteX67" fmla="*/ 4067175 w 4067175"/>
              <a:gd name="connsiteY67" fmla="*/ 0 h 5143472"/>
              <a:gd name="connsiteX68" fmla="*/ 4067175 w 4067175"/>
              <a:gd name="connsiteY68" fmla="*/ 5143472 h 5143472"/>
              <a:gd name="connsiteX69" fmla="*/ 2759076 w 4067175"/>
              <a:gd name="connsiteY69" fmla="*/ 5143472 h 5143472"/>
              <a:gd name="connsiteX70" fmla="*/ 2324101 w 4067175"/>
              <a:gd name="connsiteY70" fmla="*/ 4714847 h 5143472"/>
              <a:gd name="connsiteX71" fmla="*/ 1887538 w 4067175"/>
              <a:gd name="connsiteY71" fmla="*/ 4714847 h 5143472"/>
              <a:gd name="connsiteX72" fmla="*/ 2324101 w 4067175"/>
              <a:gd name="connsiteY72" fmla="*/ 4286222 h 5143472"/>
              <a:gd name="connsiteX73" fmla="*/ 1887538 w 4067175"/>
              <a:gd name="connsiteY73" fmla="*/ 4286222 h 5143472"/>
              <a:gd name="connsiteX74" fmla="*/ 1887538 w 4067175"/>
              <a:gd name="connsiteY74" fmla="*/ 3857597 h 5143472"/>
              <a:gd name="connsiteX75" fmla="*/ 1452563 w 4067175"/>
              <a:gd name="connsiteY75" fmla="*/ 3857597 h 5143472"/>
              <a:gd name="connsiteX76" fmla="*/ 1887538 w 4067175"/>
              <a:gd name="connsiteY76" fmla="*/ 3428972 h 5143472"/>
              <a:gd name="connsiteX77" fmla="*/ 1452563 w 4067175"/>
              <a:gd name="connsiteY77" fmla="*/ 3428972 h 5143472"/>
              <a:gd name="connsiteX78" fmla="*/ 1452563 w 4067175"/>
              <a:gd name="connsiteY78" fmla="*/ 3000347 h 5143472"/>
              <a:gd name="connsiteX79" fmla="*/ 1887538 w 4067175"/>
              <a:gd name="connsiteY79" fmla="*/ 2571722 h 5143472"/>
              <a:gd name="connsiteX80" fmla="*/ 1452563 w 4067175"/>
              <a:gd name="connsiteY80" fmla="*/ 2571722 h 5143472"/>
              <a:gd name="connsiteX81" fmla="*/ 1887538 w 4067175"/>
              <a:gd name="connsiteY81" fmla="*/ 2143097 h 5143472"/>
              <a:gd name="connsiteX82" fmla="*/ 1452563 w 4067175"/>
              <a:gd name="connsiteY82" fmla="*/ 2143097 h 5143472"/>
              <a:gd name="connsiteX83" fmla="*/ 1452563 w 4067175"/>
              <a:gd name="connsiteY83" fmla="*/ 1714509 h 5143472"/>
              <a:gd name="connsiteX84" fmla="*/ 1017588 w 4067175"/>
              <a:gd name="connsiteY84" fmla="*/ 2143097 h 5143472"/>
              <a:gd name="connsiteX85" fmla="*/ 1452563 w 4067175"/>
              <a:gd name="connsiteY85" fmla="*/ 1714509 h 5143472"/>
              <a:gd name="connsiteX86" fmla="*/ 1017588 w 4067175"/>
              <a:gd name="connsiteY86" fmla="*/ 1714509 h 5143472"/>
              <a:gd name="connsiteX87" fmla="*/ 1017588 w 4067175"/>
              <a:gd name="connsiteY87" fmla="*/ 1714506 h 5143472"/>
              <a:gd name="connsiteX88" fmla="*/ 582613 w 4067175"/>
              <a:gd name="connsiteY88" fmla="*/ 1714506 h 5143472"/>
              <a:gd name="connsiteX89" fmla="*/ 582613 w 4067175"/>
              <a:gd name="connsiteY89" fmla="*/ 1714509 h 5143472"/>
              <a:gd name="connsiteX90" fmla="*/ 147639 w 4067175"/>
              <a:gd name="connsiteY90" fmla="*/ 1714509 h 5143472"/>
              <a:gd name="connsiteX91" fmla="*/ 147638 w 4067175"/>
              <a:gd name="connsiteY91" fmla="*/ 1714509 h 5143472"/>
              <a:gd name="connsiteX92" fmla="*/ 147638 w 4067175"/>
              <a:gd name="connsiteY92" fmla="*/ 1714510 h 5143472"/>
              <a:gd name="connsiteX93" fmla="*/ 0 w 4067175"/>
              <a:gd name="connsiteY93" fmla="*/ 1859466 h 5143472"/>
              <a:gd name="connsiteX94" fmla="*/ 0 w 4067175"/>
              <a:gd name="connsiteY94" fmla="*/ 1859459 h 5143472"/>
              <a:gd name="connsiteX95" fmla="*/ 147639 w 4067175"/>
              <a:gd name="connsiteY95" fmla="*/ 1714502 h 5143472"/>
              <a:gd name="connsiteX96" fmla="*/ 0 w 4067175"/>
              <a:gd name="connsiteY96" fmla="*/ 1714502 h 5143472"/>
              <a:gd name="connsiteX97" fmla="*/ 0 w 4067175"/>
              <a:gd name="connsiteY97" fmla="*/ 1714499 h 5143472"/>
              <a:gd name="connsiteX98" fmla="*/ 147639 w 4067175"/>
              <a:gd name="connsiteY98" fmla="*/ 1714499 h 5143472"/>
              <a:gd name="connsiteX99" fmla="*/ 147639 w 4067175"/>
              <a:gd name="connsiteY99" fmla="*/ 1714471 h 5143472"/>
              <a:gd name="connsiteX100" fmla="*/ 582586 w 4067175"/>
              <a:gd name="connsiteY100" fmla="*/ 1285874 h 5143472"/>
              <a:gd name="connsiteX101" fmla="*/ 582609 w 4067175"/>
              <a:gd name="connsiteY101" fmla="*/ 1285874 h 5143472"/>
              <a:gd name="connsiteX102" fmla="*/ 147638 w 4067175"/>
              <a:gd name="connsiteY102" fmla="*/ 1714502 h 5143472"/>
              <a:gd name="connsiteX103" fmla="*/ 582613 w 4067175"/>
              <a:gd name="connsiteY103" fmla="*/ 1714502 h 5143472"/>
              <a:gd name="connsiteX104" fmla="*/ 1017588 w 4067175"/>
              <a:gd name="connsiteY104" fmla="*/ 1714502 h 5143472"/>
              <a:gd name="connsiteX105" fmla="*/ 1017588 w 4067175"/>
              <a:gd name="connsiteY105" fmla="*/ 1714472 h 5143472"/>
              <a:gd name="connsiteX106" fmla="*/ 1452534 w 4067175"/>
              <a:gd name="connsiteY106" fmla="*/ 1285876 h 5143472"/>
              <a:gd name="connsiteX107" fmla="*/ 1452560 w 4067175"/>
              <a:gd name="connsiteY107" fmla="*/ 1285876 h 5143472"/>
              <a:gd name="connsiteX108" fmla="*/ 1017588 w 4067175"/>
              <a:gd name="connsiteY108" fmla="*/ 1714505 h 5143472"/>
              <a:gd name="connsiteX109" fmla="*/ 1452563 w 4067175"/>
              <a:gd name="connsiteY109" fmla="*/ 1714505 h 5143472"/>
              <a:gd name="connsiteX110" fmla="*/ 1452563 w 4067175"/>
              <a:gd name="connsiteY110" fmla="*/ 1714508 h 5143472"/>
              <a:gd name="connsiteX111" fmla="*/ 1887535 w 4067175"/>
              <a:gd name="connsiteY111" fmla="*/ 1285878 h 5143472"/>
              <a:gd name="connsiteX112" fmla="*/ 1887538 w 4067175"/>
              <a:gd name="connsiteY112" fmla="*/ 1285878 h 5143472"/>
              <a:gd name="connsiteX113" fmla="*/ 1887538 w 4067175"/>
              <a:gd name="connsiteY113" fmla="*/ 1285876 h 5143472"/>
              <a:gd name="connsiteX114" fmla="*/ 1887538 w 4067175"/>
              <a:gd name="connsiteY114" fmla="*/ 857247 h 5143472"/>
              <a:gd name="connsiteX115" fmla="*/ 2324101 w 4067175"/>
              <a:gd name="connsiteY115" fmla="*/ 857247 h 5143472"/>
              <a:gd name="connsiteX116" fmla="*/ 2324101 w 4067175"/>
              <a:gd name="connsiteY116" fmla="*/ 428623 h 5143472"/>
              <a:gd name="connsiteX117" fmla="*/ 1887538 w 4067175"/>
              <a:gd name="connsiteY117" fmla="*/ 857247 h 5143472"/>
              <a:gd name="connsiteX118" fmla="*/ 1452567 w 4067175"/>
              <a:gd name="connsiteY118" fmla="*/ 1285876 h 5143472"/>
              <a:gd name="connsiteX119" fmla="*/ 1452563 w 4067175"/>
              <a:gd name="connsiteY119" fmla="*/ 1285876 h 5143472"/>
              <a:gd name="connsiteX120" fmla="*/ 1452563 w 4067175"/>
              <a:gd name="connsiteY120" fmla="*/ 1285873 h 5143472"/>
              <a:gd name="connsiteX121" fmla="*/ 1452563 w 4067175"/>
              <a:gd name="connsiteY121" fmla="*/ 1285847 h 5143472"/>
              <a:gd name="connsiteX122" fmla="*/ 1452563 w 4067175"/>
              <a:gd name="connsiteY122" fmla="*/ 857245 h 5143472"/>
              <a:gd name="connsiteX123" fmla="*/ 1017618 w 4067175"/>
              <a:gd name="connsiteY123" fmla="*/ 1285847 h 5143472"/>
              <a:gd name="connsiteX124" fmla="*/ 1017618 w 4067175"/>
              <a:gd name="connsiteY124" fmla="*/ 1285847 h 5143472"/>
              <a:gd name="connsiteX125" fmla="*/ 1452563 w 4067175"/>
              <a:gd name="connsiteY125" fmla="*/ 857245 h 5143472"/>
              <a:gd name="connsiteX126" fmla="*/ 1017588 w 4067175"/>
              <a:gd name="connsiteY126" fmla="*/ 857245 h 5143472"/>
              <a:gd name="connsiteX127" fmla="*/ 1452563 w 4067175"/>
              <a:gd name="connsiteY127" fmla="*/ 428621 h 5143472"/>
              <a:gd name="connsiteX128" fmla="*/ 1452563 w 4067175"/>
              <a:gd name="connsiteY128" fmla="*/ 428623 h 5143472"/>
              <a:gd name="connsiteX129" fmla="*/ 1452563 w 4067175"/>
              <a:gd name="connsiteY129" fmla="*/ 857244 h 5143472"/>
              <a:gd name="connsiteX130" fmla="*/ 1887536 w 4067175"/>
              <a:gd name="connsiteY130" fmla="*/ 428623 h 5143472"/>
              <a:gd name="connsiteX131" fmla="*/ 1887538 w 4067175"/>
              <a:gd name="connsiteY131" fmla="*/ 428623 h 5143472"/>
              <a:gd name="connsiteX132" fmla="*/ 1887538 w 4067175"/>
              <a:gd name="connsiteY132" fmla="*/ 428623 h 5143472"/>
              <a:gd name="connsiteX133" fmla="*/ 1452563 w 4067175"/>
              <a:gd name="connsiteY133" fmla="*/ 0 h 5143472"/>
              <a:gd name="connsiteX134" fmla="*/ 1887538 w 4067175"/>
              <a:gd name="connsiteY134" fmla="*/ 0 h 5143472"/>
              <a:gd name="connsiteX135" fmla="*/ 1452566 w 4067175"/>
              <a:gd name="connsiteY135" fmla="*/ 428621 h 5143472"/>
              <a:gd name="connsiteX136" fmla="*/ 1452563 w 4067175"/>
              <a:gd name="connsiteY136" fmla="*/ 428621 h 5143472"/>
              <a:gd name="connsiteX137" fmla="*/ 1452563 w 4067175"/>
              <a:gd name="connsiteY137" fmla="*/ 428621 h 5143472"/>
              <a:gd name="connsiteX138" fmla="*/ 1017588 w 4067175"/>
              <a:gd name="connsiteY138" fmla="*/ 428621 h 5143472"/>
              <a:gd name="connsiteX139" fmla="*/ 1017588 w 4067175"/>
              <a:gd name="connsiteY139" fmla="*/ 428621 h 5143472"/>
              <a:gd name="connsiteX140" fmla="*/ 1017590 w 4067175"/>
              <a:gd name="connsiteY140" fmla="*/ 428619 h 5143472"/>
              <a:gd name="connsiteX141" fmla="*/ 1452563 w 4067175"/>
              <a:gd name="connsiteY141" fmla="*/ 428619 h 5143472"/>
              <a:gd name="connsiteX142" fmla="*/ 1017581 w 4067175"/>
              <a:gd name="connsiteY142" fmla="*/ 0 h 5143472"/>
              <a:gd name="connsiteX143" fmla="*/ 1017586 w 4067175"/>
              <a:gd name="connsiteY143" fmla="*/ 0 h 5143472"/>
              <a:gd name="connsiteX144" fmla="*/ 582615 w 4067175"/>
              <a:gd name="connsiteY144" fmla="*/ 428619 h 5143472"/>
              <a:gd name="connsiteX145" fmla="*/ 582613 w 4067175"/>
              <a:gd name="connsiteY145" fmla="*/ 428619 h 5143472"/>
              <a:gd name="connsiteX146" fmla="*/ 582613 w 4067175"/>
              <a:gd name="connsiteY146" fmla="*/ 428617 h 5143472"/>
              <a:gd name="connsiteX147" fmla="*/ 582603 w 4067175"/>
              <a:gd name="connsiteY147" fmla="*/ 0 h 5143472"/>
              <a:gd name="connsiteX148" fmla="*/ 582604 w 4067175"/>
              <a:gd name="connsiteY148" fmla="*/ 0 h 5143472"/>
              <a:gd name="connsiteX149" fmla="*/ 147639 w 4067175"/>
              <a:gd name="connsiteY149" fmla="*/ 428613 h 5143472"/>
              <a:gd name="connsiteX150" fmla="*/ 147639 w 4067175"/>
              <a:gd name="connsiteY150" fmla="*/ 428613 h 514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4067175" h="5143472">
                <a:moveTo>
                  <a:pt x="2324101" y="4714847"/>
                </a:moveTo>
                <a:lnTo>
                  <a:pt x="2324101" y="5143472"/>
                </a:lnTo>
                <a:lnTo>
                  <a:pt x="1887538" y="5143472"/>
                </a:lnTo>
                <a:close/>
                <a:moveTo>
                  <a:pt x="1452563" y="4714847"/>
                </a:moveTo>
                <a:lnTo>
                  <a:pt x="1887538" y="4714847"/>
                </a:lnTo>
                <a:lnTo>
                  <a:pt x="1452563" y="5143472"/>
                </a:lnTo>
                <a:close/>
                <a:moveTo>
                  <a:pt x="1452563" y="4286222"/>
                </a:moveTo>
                <a:lnTo>
                  <a:pt x="1887538" y="4286222"/>
                </a:lnTo>
                <a:lnTo>
                  <a:pt x="1452563" y="4714847"/>
                </a:lnTo>
                <a:close/>
                <a:moveTo>
                  <a:pt x="1017588" y="4286222"/>
                </a:moveTo>
                <a:lnTo>
                  <a:pt x="1452563" y="4286222"/>
                </a:lnTo>
                <a:lnTo>
                  <a:pt x="1017588" y="4714847"/>
                </a:lnTo>
                <a:close/>
                <a:moveTo>
                  <a:pt x="1017588" y="3428972"/>
                </a:moveTo>
                <a:lnTo>
                  <a:pt x="1017588" y="3857597"/>
                </a:lnTo>
                <a:lnTo>
                  <a:pt x="582613" y="4286222"/>
                </a:lnTo>
                <a:lnTo>
                  <a:pt x="582613" y="3857597"/>
                </a:lnTo>
                <a:close/>
                <a:moveTo>
                  <a:pt x="1017588" y="2571722"/>
                </a:moveTo>
                <a:lnTo>
                  <a:pt x="1452563" y="2571722"/>
                </a:lnTo>
                <a:lnTo>
                  <a:pt x="1017588" y="3000347"/>
                </a:lnTo>
                <a:close/>
                <a:moveTo>
                  <a:pt x="582613" y="2143097"/>
                </a:moveTo>
                <a:lnTo>
                  <a:pt x="147639" y="2571721"/>
                </a:lnTo>
                <a:lnTo>
                  <a:pt x="147639" y="2571721"/>
                </a:lnTo>
                <a:close/>
                <a:moveTo>
                  <a:pt x="582613" y="1714509"/>
                </a:moveTo>
                <a:lnTo>
                  <a:pt x="582613" y="2143097"/>
                </a:lnTo>
                <a:lnTo>
                  <a:pt x="147639" y="2143097"/>
                </a:lnTo>
                <a:lnTo>
                  <a:pt x="147639" y="2143096"/>
                </a:lnTo>
                <a:close/>
                <a:moveTo>
                  <a:pt x="1017582" y="1285876"/>
                </a:moveTo>
                <a:lnTo>
                  <a:pt x="1017582" y="1285876"/>
                </a:lnTo>
                <a:lnTo>
                  <a:pt x="582613" y="1714502"/>
                </a:lnTo>
                <a:close/>
                <a:moveTo>
                  <a:pt x="1017588" y="857243"/>
                </a:moveTo>
                <a:lnTo>
                  <a:pt x="1017588" y="857245"/>
                </a:lnTo>
                <a:lnTo>
                  <a:pt x="1017588" y="857245"/>
                </a:lnTo>
                <a:lnTo>
                  <a:pt x="582620" y="1285870"/>
                </a:lnTo>
                <a:lnTo>
                  <a:pt x="582617" y="1285870"/>
                </a:lnTo>
                <a:close/>
                <a:moveTo>
                  <a:pt x="147638" y="857243"/>
                </a:moveTo>
                <a:lnTo>
                  <a:pt x="147638" y="857243"/>
                </a:lnTo>
                <a:lnTo>
                  <a:pt x="147638" y="857245"/>
                </a:lnTo>
                <a:lnTo>
                  <a:pt x="147638" y="857246"/>
                </a:lnTo>
                <a:lnTo>
                  <a:pt x="0" y="1002199"/>
                </a:lnTo>
                <a:lnTo>
                  <a:pt x="0" y="1002195"/>
                </a:lnTo>
                <a:close/>
                <a:moveTo>
                  <a:pt x="0" y="857239"/>
                </a:moveTo>
                <a:lnTo>
                  <a:pt x="147638" y="857239"/>
                </a:lnTo>
                <a:lnTo>
                  <a:pt x="147638" y="857241"/>
                </a:lnTo>
                <a:lnTo>
                  <a:pt x="0" y="857241"/>
                </a:lnTo>
                <a:close/>
                <a:moveTo>
                  <a:pt x="147645" y="857239"/>
                </a:moveTo>
                <a:lnTo>
                  <a:pt x="582613" y="857239"/>
                </a:lnTo>
                <a:lnTo>
                  <a:pt x="582613" y="857243"/>
                </a:lnTo>
                <a:lnTo>
                  <a:pt x="582613" y="857243"/>
                </a:lnTo>
                <a:lnTo>
                  <a:pt x="147640" y="857243"/>
                </a:lnTo>
                <a:close/>
                <a:moveTo>
                  <a:pt x="115390" y="460278"/>
                </a:moveTo>
                <a:lnTo>
                  <a:pt x="0" y="573569"/>
                </a:lnTo>
                <a:lnTo>
                  <a:pt x="0" y="573569"/>
                </a:lnTo>
                <a:close/>
                <a:moveTo>
                  <a:pt x="147639" y="428614"/>
                </a:moveTo>
                <a:lnTo>
                  <a:pt x="582613" y="428614"/>
                </a:lnTo>
                <a:lnTo>
                  <a:pt x="582613" y="428615"/>
                </a:lnTo>
                <a:lnTo>
                  <a:pt x="582607" y="428621"/>
                </a:lnTo>
                <a:lnTo>
                  <a:pt x="147639" y="428621"/>
                </a:lnTo>
                <a:lnTo>
                  <a:pt x="147639" y="428617"/>
                </a:lnTo>
                <a:lnTo>
                  <a:pt x="147639" y="428615"/>
                </a:lnTo>
                <a:lnTo>
                  <a:pt x="147639" y="428615"/>
                </a:lnTo>
                <a:close/>
                <a:moveTo>
                  <a:pt x="90021" y="56564"/>
                </a:moveTo>
                <a:lnTo>
                  <a:pt x="0" y="144948"/>
                </a:lnTo>
                <a:lnTo>
                  <a:pt x="0" y="144948"/>
                </a:lnTo>
                <a:close/>
                <a:moveTo>
                  <a:pt x="2324101" y="0"/>
                </a:moveTo>
                <a:lnTo>
                  <a:pt x="2759076" y="0"/>
                </a:lnTo>
                <a:lnTo>
                  <a:pt x="2759076" y="428623"/>
                </a:lnTo>
                <a:lnTo>
                  <a:pt x="3194050" y="0"/>
                </a:lnTo>
                <a:lnTo>
                  <a:pt x="4067175" y="0"/>
                </a:lnTo>
                <a:lnTo>
                  <a:pt x="4067175" y="5143472"/>
                </a:lnTo>
                <a:lnTo>
                  <a:pt x="2759076" y="5143472"/>
                </a:lnTo>
                <a:lnTo>
                  <a:pt x="2324101" y="4714847"/>
                </a:lnTo>
                <a:lnTo>
                  <a:pt x="1887538" y="4714847"/>
                </a:lnTo>
                <a:lnTo>
                  <a:pt x="2324101" y="4286222"/>
                </a:lnTo>
                <a:lnTo>
                  <a:pt x="1887538" y="4286222"/>
                </a:lnTo>
                <a:lnTo>
                  <a:pt x="1887538" y="3857597"/>
                </a:lnTo>
                <a:lnTo>
                  <a:pt x="1452563" y="3857597"/>
                </a:lnTo>
                <a:lnTo>
                  <a:pt x="1887538" y="3428972"/>
                </a:lnTo>
                <a:lnTo>
                  <a:pt x="1452563" y="3428972"/>
                </a:lnTo>
                <a:lnTo>
                  <a:pt x="1452563" y="3000347"/>
                </a:lnTo>
                <a:lnTo>
                  <a:pt x="1887538" y="2571722"/>
                </a:lnTo>
                <a:lnTo>
                  <a:pt x="1452563" y="2571722"/>
                </a:lnTo>
                <a:lnTo>
                  <a:pt x="1887538" y="2143097"/>
                </a:lnTo>
                <a:lnTo>
                  <a:pt x="1452563" y="2143097"/>
                </a:lnTo>
                <a:lnTo>
                  <a:pt x="1452563" y="1714509"/>
                </a:lnTo>
                <a:lnTo>
                  <a:pt x="1017588" y="2143097"/>
                </a:lnTo>
                <a:lnTo>
                  <a:pt x="1452563" y="1714509"/>
                </a:lnTo>
                <a:lnTo>
                  <a:pt x="1017588" y="1714509"/>
                </a:lnTo>
                <a:lnTo>
                  <a:pt x="1017588" y="1714506"/>
                </a:lnTo>
                <a:lnTo>
                  <a:pt x="582613" y="1714506"/>
                </a:lnTo>
                <a:lnTo>
                  <a:pt x="582613" y="1714509"/>
                </a:lnTo>
                <a:lnTo>
                  <a:pt x="147639" y="1714509"/>
                </a:lnTo>
                <a:lnTo>
                  <a:pt x="147638" y="1714509"/>
                </a:lnTo>
                <a:lnTo>
                  <a:pt x="147638" y="1714510"/>
                </a:lnTo>
                <a:lnTo>
                  <a:pt x="0" y="1859466"/>
                </a:lnTo>
                <a:lnTo>
                  <a:pt x="0" y="1859459"/>
                </a:lnTo>
                <a:lnTo>
                  <a:pt x="147639" y="1714502"/>
                </a:lnTo>
                <a:lnTo>
                  <a:pt x="0" y="1714502"/>
                </a:lnTo>
                <a:lnTo>
                  <a:pt x="0" y="1714499"/>
                </a:lnTo>
                <a:lnTo>
                  <a:pt x="147639" y="1714499"/>
                </a:lnTo>
                <a:lnTo>
                  <a:pt x="147639" y="1714471"/>
                </a:lnTo>
                <a:lnTo>
                  <a:pt x="582586" y="1285874"/>
                </a:lnTo>
                <a:lnTo>
                  <a:pt x="582609" y="1285874"/>
                </a:lnTo>
                <a:lnTo>
                  <a:pt x="147638" y="1714502"/>
                </a:lnTo>
                <a:lnTo>
                  <a:pt x="582613" y="1714502"/>
                </a:lnTo>
                <a:lnTo>
                  <a:pt x="1017588" y="1714502"/>
                </a:lnTo>
                <a:lnTo>
                  <a:pt x="1017588" y="1714472"/>
                </a:lnTo>
                <a:lnTo>
                  <a:pt x="1452534" y="1285876"/>
                </a:lnTo>
                <a:lnTo>
                  <a:pt x="1452560" y="1285876"/>
                </a:lnTo>
                <a:lnTo>
                  <a:pt x="1017588" y="1714505"/>
                </a:lnTo>
                <a:lnTo>
                  <a:pt x="1452563" y="1714505"/>
                </a:lnTo>
                <a:lnTo>
                  <a:pt x="1452563" y="1714508"/>
                </a:lnTo>
                <a:lnTo>
                  <a:pt x="1887535" y="1285878"/>
                </a:lnTo>
                <a:lnTo>
                  <a:pt x="1887538" y="1285878"/>
                </a:lnTo>
                <a:lnTo>
                  <a:pt x="1887538" y="1285876"/>
                </a:lnTo>
                <a:lnTo>
                  <a:pt x="1887538" y="857247"/>
                </a:lnTo>
                <a:lnTo>
                  <a:pt x="2324101" y="857247"/>
                </a:lnTo>
                <a:lnTo>
                  <a:pt x="2324101" y="428623"/>
                </a:lnTo>
                <a:lnTo>
                  <a:pt x="1887538" y="857247"/>
                </a:lnTo>
                <a:lnTo>
                  <a:pt x="1452567" y="1285876"/>
                </a:lnTo>
                <a:lnTo>
                  <a:pt x="1452563" y="1285876"/>
                </a:lnTo>
                <a:lnTo>
                  <a:pt x="1452563" y="1285873"/>
                </a:lnTo>
                <a:lnTo>
                  <a:pt x="1452563" y="1285847"/>
                </a:lnTo>
                <a:lnTo>
                  <a:pt x="1452563" y="857245"/>
                </a:lnTo>
                <a:lnTo>
                  <a:pt x="1017618" y="1285847"/>
                </a:lnTo>
                <a:lnTo>
                  <a:pt x="1017618" y="1285847"/>
                </a:lnTo>
                <a:lnTo>
                  <a:pt x="1452563" y="857245"/>
                </a:lnTo>
                <a:lnTo>
                  <a:pt x="1017588" y="857245"/>
                </a:lnTo>
                <a:lnTo>
                  <a:pt x="1452563" y="428621"/>
                </a:lnTo>
                <a:lnTo>
                  <a:pt x="1452563" y="428623"/>
                </a:lnTo>
                <a:lnTo>
                  <a:pt x="1452563" y="857244"/>
                </a:lnTo>
                <a:lnTo>
                  <a:pt x="1887536" y="428623"/>
                </a:lnTo>
                <a:lnTo>
                  <a:pt x="1887538" y="428623"/>
                </a:lnTo>
                <a:lnTo>
                  <a:pt x="1887538" y="428623"/>
                </a:lnTo>
                <a:close/>
                <a:moveTo>
                  <a:pt x="1452563" y="0"/>
                </a:moveTo>
                <a:lnTo>
                  <a:pt x="1887538" y="0"/>
                </a:lnTo>
                <a:lnTo>
                  <a:pt x="1452566" y="428621"/>
                </a:lnTo>
                <a:lnTo>
                  <a:pt x="1452563" y="428621"/>
                </a:lnTo>
                <a:lnTo>
                  <a:pt x="1452563" y="428621"/>
                </a:lnTo>
                <a:lnTo>
                  <a:pt x="1017588" y="428621"/>
                </a:lnTo>
                <a:lnTo>
                  <a:pt x="1017588" y="428621"/>
                </a:lnTo>
                <a:lnTo>
                  <a:pt x="1017590" y="428619"/>
                </a:lnTo>
                <a:lnTo>
                  <a:pt x="1452563" y="428619"/>
                </a:lnTo>
                <a:close/>
                <a:moveTo>
                  <a:pt x="1017581" y="0"/>
                </a:moveTo>
                <a:lnTo>
                  <a:pt x="1017586" y="0"/>
                </a:lnTo>
                <a:lnTo>
                  <a:pt x="582615" y="428619"/>
                </a:lnTo>
                <a:lnTo>
                  <a:pt x="582613" y="428619"/>
                </a:lnTo>
                <a:lnTo>
                  <a:pt x="582613" y="428617"/>
                </a:lnTo>
                <a:close/>
                <a:moveTo>
                  <a:pt x="582603" y="0"/>
                </a:moveTo>
                <a:lnTo>
                  <a:pt x="582604" y="0"/>
                </a:lnTo>
                <a:lnTo>
                  <a:pt x="147639" y="428613"/>
                </a:lnTo>
                <a:lnTo>
                  <a:pt x="147639" y="42861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7544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5940152" cy="699542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Nome Azienda</a:t>
            </a:r>
          </a:p>
        </p:txBody>
      </p:sp>
      <p:sp>
        <p:nvSpPr>
          <p:cNvPr id="8" name="Segnaposto testo 1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148013"/>
            <a:ext cx="5076056" cy="1995487"/>
          </a:xfrm>
          <a:prstGeom prst="rect">
            <a:avLst/>
          </a:prstGeom>
        </p:spPr>
        <p:txBody>
          <a:bodyPr lIns="252000" tIns="0" rIns="0" bIns="252000" anchor="b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Inserire qui la core </a:t>
            </a:r>
            <a:r>
              <a:rPr lang="it-IT" dirty="0" err="1"/>
              <a:t>competence</a:t>
            </a:r>
            <a:r>
              <a:rPr lang="it-IT" dirty="0"/>
              <a:t> aziendale che serve al moderatore per introdurre l’azienda (</a:t>
            </a:r>
            <a:r>
              <a:rPr lang="it-IT" dirty="0" err="1"/>
              <a:t>max</a:t>
            </a:r>
            <a:r>
              <a:rPr lang="it-IT" dirty="0"/>
              <a:t> 15 parole)</a:t>
            </a:r>
          </a:p>
        </p:txBody>
      </p:sp>
      <p:sp>
        <p:nvSpPr>
          <p:cNvPr id="9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75606"/>
            <a:ext cx="5076056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1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 speaker</a:t>
            </a:r>
          </a:p>
        </p:txBody>
      </p:sp>
      <p:sp>
        <p:nvSpPr>
          <p:cNvPr id="10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11263"/>
            <a:ext cx="5076056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i="1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Ruolo aziendale</a:t>
            </a:r>
          </a:p>
        </p:txBody>
      </p:sp>
      <p:sp>
        <p:nvSpPr>
          <p:cNvPr id="11" name="Segnaposto tes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99542"/>
            <a:ext cx="5940152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 err="1"/>
              <a:t>Claim</a:t>
            </a:r>
            <a:r>
              <a:rPr lang="it-IT" dirty="0"/>
              <a:t> aziendale o sottotitolo</a:t>
            </a:r>
          </a:p>
        </p:txBody>
      </p:sp>
      <p:sp>
        <p:nvSpPr>
          <p:cNvPr id="12" name="Figura a mano libera: forma 385"/>
          <p:cNvSpPr>
            <a:spLocks noGrp="1"/>
          </p:cNvSpPr>
          <p:nvPr>
            <p:ph type="pic" sz="quarter" idx="20" hasCustomPrompt="1"/>
          </p:nvPr>
        </p:nvSpPr>
        <p:spPr>
          <a:xfrm>
            <a:off x="5076825" y="28"/>
            <a:ext cx="4067175" cy="5143472"/>
          </a:xfrm>
          <a:custGeom>
            <a:avLst/>
            <a:gdLst>
              <a:gd name="connsiteX0" fmla="*/ 2324101 w 4067175"/>
              <a:gd name="connsiteY0" fmla="*/ 4714847 h 5143472"/>
              <a:gd name="connsiteX1" fmla="*/ 2324101 w 4067175"/>
              <a:gd name="connsiteY1" fmla="*/ 5143472 h 5143472"/>
              <a:gd name="connsiteX2" fmla="*/ 1887538 w 4067175"/>
              <a:gd name="connsiteY2" fmla="*/ 5143472 h 5143472"/>
              <a:gd name="connsiteX3" fmla="*/ 1452563 w 4067175"/>
              <a:gd name="connsiteY3" fmla="*/ 4714847 h 5143472"/>
              <a:gd name="connsiteX4" fmla="*/ 1887538 w 4067175"/>
              <a:gd name="connsiteY4" fmla="*/ 4714847 h 5143472"/>
              <a:gd name="connsiteX5" fmla="*/ 1452563 w 4067175"/>
              <a:gd name="connsiteY5" fmla="*/ 5143472 h 5143472"/>
              <a:gd name="connsiteX6" fmla="*/ 1452563 w 4067175"/>
              <a:gd name="connsiteY6" fmla="*/ 4286222 h 5143472"/>
              <a:gd name="connsiteX7" fmla="*/ 1887538 w 4067175"/>
              <a:gd name="connsiteY7" fmla="*/ 4286222 h 5143472"/>
              <a:gd name="connsiteX8" fmla="*/ 1452563 w 4067175"/>
              <a:gd name="connsiteY8" fmla="*/ 4714847 h 5143472"/>
              <a:gd name="connsiteX9" fmla="*/ 1017588 w 4067175"/>
              <a:gd name="connsiteY9" fmla="*/ 4286222 h 5143472"/>
              <a:gd name="connsiteX10" fmla="*/ 1452563 w 4067175"/>
              <a:gd name="connsiteY10" fmla="*/ 4286222 h 5143472"/>
              <a:gd name="connsiteX11" fmla="*/ 1017588 w 4067175"/>
              <a:gd name="connsiteY11" fmla="*/ 4714847 h 5143472"/>
              <a:gd name="connsiteX12" fmla="*/ 1017588 w 4067175"/>
              <a:gd name="connsiteY12" fmla="*/ 3428972 h 5143472"/>
              <a:gd name="connsiteX13" fmla="*/ 1017588 w 4067175"/>
              <a:gd name="connsiteY13" fmla="*/ 3857597 h 5143472"/>
              <a:gd name="connsiteX14" fmla="*/ 582613 w 4067175"/>
              <a:gd name="connsiteY14" fmla="*/ 4286222 h 5143472"/>
              <a:gd name="connsiteX15" fmla="*/ 582613 w 4067175"/>
              <a:gd name="connsiteY15" fmla="*/ 3857597 h 5143472"/>
              <a:gd name="connsiteX16" fmla="*/ 1017588 w 4067175"/>
              <a:gd name="connsiteY16" fmla="*/ 2571722 h 5143472"/>
              <a:gd name="connsiteX17" fmla="*/ 1452563 w 4067175"/>
              <a:gd name="connsiteY17" fmla="*/ 2571722 h 5143472"/>
              <a:gd name="connsiteX18" fmla="*/ 1017588 w 4067175"/>
              <a:gd name="connsiteY18" fmla="*/ 3000347 h 5143472"/>
              <a:gd name="connsiteX19" fmla="*/ 582613 w 4067175"/>
              <a:gd name="connsiteY19" fmla="*/ 2143097 h 5143472"/>
              <a:gd name="connsiteX20" fmla="*/ 147639 w 4067175"/>
              <a:gd name="connsiteY20" fmla="*/ 2571721 h 5143472"/>
              <a:gd name="connsiteX21" fmla="*/ 147639 w 4067175"/>
              <a:gd name="connsiteY21" fmla="*/ 2571721 h 5143472"/>
              <a:gd name="connsiteX22" fmla="*/ 582613 w 4067175"/>
              <a:gd name="connsiteY22" fmla="*/ 1714509 h 5143472"/>
              <a:gd name="connsiteX23" fmla="*/ 582613 w 4067175"/>
              <a:gd name="connsiteY23" fmla="*/ 2143097 h 5143472"/>
              <a:gd name="connsiteX24" fmla="*/ 147639 w 4067175"/>
              <a:gd name="connsiteY24" fmla="*/ 2143097 h 5143472"/>
              <a:gd name="connsiteX25" fmla="*/ 147639 w 4067175"/>
              <a:gd name="connsiteY25" fmla="*/ 2143096 h 5143472"/>
              <a:gd name="connsiteX26" fmla="*/ 1017582 w 4067175"/>
              <a:gd name="connsiteY26" fmla="*/ 1285876 h 5143472"/>
              <a:gd name="connsiteX27" fmla="*/ 1017582 w 4067175"/>
              <a:gd name="connsiteY27" fmla="*/ 1285876 h 5143472"/>
              <a:gd name="connsiteX28" fmla="*/ 582613 w 4067175"/>
              <a:gd name="connsiteY28" fmla="*/ 1714502 h 5143472"/>
              <a:gd name="connsiteX29" fmla="*/ 1017588 w 4067175"/>
              <a:gd name="connsiteY29" fmla="*/ 857243 h 5143472"/>
              <a:gd name="connsiteX30" fmla="*/ 1017588 w 4067175"/>
              <a:gd name="connsiteY30" fmla="*/ 857245 h 5143472"/>
              <a:gd name="connsiteX31" fmla="*/ 1017588 w 4067175"/>
              <a:gd name="connsiteY31" fmla="*/ 857245 h 5143472"/>
              <a:gd name="connsiteX32" fmla="*/ 582620 w 4067175"/>
              <a:gd name="connsiteY32" fmla="*/ 1285870 h 5143472"/>
              <a:gd name="connsiteX33" fmla="*/ 582617 w 4067175"/>
              <a:gd name="connsiteY33" fmla="*/ 1285870 h 5143472"/>
              <a:gd name="connsiteX34" fmla="*/ 147638 w 4067175"/>
              <a:gd name="connsiteY34" fmla="*/ 857243 h 5143472"/>
              <a:gd name="connsiteX35" fmla="*/ 147638 w 4067175"/>
              <a:gd name="connsiteY35" fmla="*/ 857243 h 5143472"/>
              <a:gd name="connsiteX36" fmla="*/ 147638 w 4067175"/>
              <a:gd name="connsiteY36" fmla="*/ 857245 h 5143472"/>
              <a:gd name="connsiteX37" fmla="*/ 147638 w 4067175"/>
              <a:gd name="connsiteY37" fmla="*/ 857246 h 5143472"/>
              <a:gd name="connsiteX38" fmla="*/ 0 w 4067175"/>
              <a:gd name="connsiteY38" fmla="*/ 1002199 h 5143472"/>
              <a:gd name="connsiteX39" fmla="*/ 0 w 4067175"/>
              <a:gd name="connsiteY39" fmla="*/ 1002195 h 5143472"/>
              <a:gd name="connsiteX40" fmla="*/ 0 w 4067175"/>
              <a:gd name="connsiteY40" fmla="*/ 857239 h 5143472"/>
              <a:gd name="connsiteX41" fmla="*/ 147638 w 4067175"/>
              <a:gd name="connsiteY41" fmla="*/ 857239 h 5143472"/>
              <a:gd name="connsiteX42" fmla="*/ 147638 w 4067175"/>
              <a:gd name="connsiteY42" fmla="*/ 857241 h 5143472"/>
              <a:gd name="connsiteX43" fmla="*/ 0 w 4067175"/>
              <a:gd name="connsiteY43" fmla="*/ 857241 h 5143472"/>
              <a:gd name="connsiteX44" fmla="*/ 147645 w 4067175"/>
              <a:gd name="connsiteY44" fmla="*/ 857239 h 5143472"/>
              <a:gd name="connsiteX45" fmla="*/ 582613 w 4067175"/>
              <a:gd name="connsiteY45" fmla="*/ 857239 h 5143472"/>
              <a:gd name="connsiteX46" fmla="*/ 582613 w 4067175"/>
              <a:gd name="connsiteY46" fmla="*/ 857243 h 5143472"/>
              <a:gd name="connsiteX47" fmla="*/ 582613 w 4067175"/>
              <a:gd name="connsiteY47" fmla="*/ 857243 h 5143472"/>
              <a:gd name="connsiteX48" fmla="*/ 147640 w 4067175"/>
              <a:gd name="connsiteY48" fmla="*/ 857243 h 5143472"/>
              <a:gd name="connsiteX49" fmla="*/ 115390 w 4067175"/>
              <a:gd name="connsiteY49" fmla="*/ 460278 h 5143472"/>
              <a:gd name="connsiteX50" fmla="*/ 0 w 4067175"/>
              <a:gd name="connsiteY50" fmla="*/ 573569 h 5143472"/>
              <a:gd name="connsiteX51" fmla="*/ 0 w 4067175"/>
              <a:gd name="connsiteY51" fmla="*/ 573569 h 5143472"/>
              <a:gd name="connsiteX52" fmla="*/ 147639 w 4067175"/>
              <a:gd name="connsiteY52" fmla="*/ 428614 h 5143472"/>
              <a:gd name="connsiteX53" fmla="*/ 582613 w 4067175"/>
              <a:gd name="connsiteY53" fmla="*/ 428614 h 5143472"/>
              <a:gd name="connsiteX54" fmla="*/ 582613 w 4067175"/>
              <a:gd name="connsiteY54" fmla="*/ 428615 h 5143472"/>
              <a:gd name="connsiteX55" fmla="*/ 582607 w 4067175"/>
              <a:gd name="connsiteY55" fmla="*/ 428621 h 5143472"/>
              <a:gd name="connsiteX56" fmla="*/ 147639 w 4067175"/>
              <a:gd name="connsiteY56" fmla="*/ 428621 h 5143472"/>
              <a:gd name="connsiteX57" fmla="*/ 147639 w 4067175"/>
              <a:gd name="connsiteY57" fmla="*/ 428617 h 5143472"/>
              <a:gd name="connsiteX58" fmla="*/ 147639 w 4067175"/>
              <a:gd name="connsiteY58" fmla="*/ 428615 h 5143472"/>
              <a:gd name="connsiteX59" fmla="*/ 147639 w 4067175"/>
              <a:gd name="connsiteY59" fmla="*/ 428615 h 5143472"/>
              <a:gd name="connsiteX60" fmla="*/ 90021 w 4067175"/>
              <a:gd name="connsiteY60" fmla="*/ 56564 h 5143472"/>
              <a:gd name="connsiteX61" fmla="*/ 0 w 4067175"/>
              <a:gd name="connsiteY61" fmla="*/ 144948 h 5143472"/>
              <a:gd name="connsiteX62" fmla="*/ 0 w 4067175"/>
              <a:gd name="connsiteY62" fmla="*/ 144948 h 5143472"/>
              <a:gd name="connsiteX63" fmla="*/ 2324101 w 4067175"/>
              <a:gd name="connsiteY63" fmla="*/ 0 h 5143472"/>
              <a:gd name="connsiteX64" fmla="*/ 2759076 w 4067175"/>
              <a:gd name="connsiteY64" fmla="*/ 0 h 5143472"/>
              <a:gd name="connsiteX65" fmla="*/ 2759076 w 4067175"/>
              <a:gd name="connsiteY65" fmla="*/ 428623 h 5143472"/>
              <a:gd name="connsiteX66" fmla="*/ 3194050 w 4067175"/>
              <a:gd name="connsiteY66" fmla="*/ 0 h 5143472"/>
              <a:gd name="connsiteX67" fmla="*/ 4067175 w 4067175"/>
              <a:gd name="connsiteY67" fmla="*/ 0 h 5143472"/>
              <a:gd name="connsiteX68" fmla="*/ 4067175 w 4067175"/>
              <a:gd name="connsiteY68" fmla="*/ 5143472 h 5143472"/>
              <a:gd name="connsiteX69" fmla="*/ 2759076 w 4067175"/>
              <a:gd name="connsiteY69" fmla="*/ 5143472 h 5143472"/>
              <a:gd name="connsiteX70" fmla="*/ 2324101 w 4067175"/>
              <a:gd name="connsiteY70" fmla="*/ 4714847 h 5143472"/>
              <a:gd name="connsiteX71" fmla="*/ 1887538 w 4067175"/>
              <a:gd name="connsiteY71" fmla="*/ 4714847 h 5143472"/>
              <a:gd name="connsiteX72" fmla="*/ 2324101 w 4067175"/>
              <a:gd name="connsiteY72" fmla="*/ 4286222 h 5143472"/>
              <a:gd name="connsiteX73" fmla="*/ 1887538 w 4067175"/>
              <a:gd name="connsiteY73" fmla="*/ 4286222 h 5143472"/>
              <a:gd name="connsiteX74" fmla="*/ 1887538 w 4067175"/>
              <a:gd name="connsiteY74" fmla="*/ 3857597 h 5143472"/>
              <a:gd name="connsiteX75" fmla="*/ 1452563 w 4067175"/>
              <a:gd name="connsiteY75" fmla="*/ 3857597 h 5143472"/>
              <a:gd name="connsiteX76" fmla="*/ 1887538 w 4067175"/>
              <a:gd name="connsiteY76" fmla="*/ 3428972 h 5143472"/>
              <a:gd name="connsiteX77" fmla="*/ 1452563 w 4067175"/>
              <a:gd name="connsiteY77" fmla="*/ 3428972 h 5143472"/>
              <a:gd name="connsiteX78" fmla="*/ 1452563 w 4067175"/>
              <a:gd name="connsiteY78" fmla="*/ 3000347 h 5143472"/>
              <a:gd name="connsiteX79" fmla="*/ 1887538 w 4067175"/>
              <a:gd name="connsiteY79" fmla="*/ 2571722 h 5143472"/>
              <a:gd name="connsiteX80" fmla="*/ 1452563 w 4067175"/>
              <a:gd name="connsiteY80" fmla="*/ 2571722 h 5143472"/>
              <a:gd name="connsiteX81" fmla="*/ 1887538 w 4067175"/>
              <a:gd name="connsiteY81" fmla="*/ 2143097 h 5143472"/>
              <a:gd name="connsiteX82" fmla="*/ 1452563 w 4067175"/>
              <a:gd name="connsiteY82" fmla="*/ 2143097 h 5143472"/>
              <a:gd name="connsiteX83" fmla="*/ 1452563 w 4067175"/>
              <a:gd name="connsiteY83" fmla="*/ 1714509 h 5143472"/>
              <a:gd name="connsiteX84" fmla="*/ 1017588 w 4067175"/>
              <a:gd name="connsiteY84" fmla="*/ 2143097 h 5143472"/>
              <a:gd name="connsiteX85" fmla="*/ 1452563 w 4067175"/>
              <a:gd name="connsiteY85" fmla="*/ 1714509 h 5143472"/>
              <a:gd name="connsiteX86" fmla="*/ 1017588 w 4067175"/>
              <a:gd name="connsiteY86" fmla="*/ 1714509 h 5143472"/>
              <a:gd name="connsiteX87" fmla="*/ 1017588 w 4067175"/>
              <a:gd name="connsiteY87" fmla="*/ 1714506 h 5143472"/>
              <a:gd name="connsiteX88" fmla="*/ 582613 w 4067175"/>
              <a:gd name="connsiteY88" fmla="*/ 1714506 h 5143472"/>
              <a:gd name="connsiteX89" fmla="*/ 582613 w 4067175"/>
              <a:gd name="connsiteY89" fmla="*/ 1714509 h 5143472"/>
              <a:gd name="connsiteX90" fmla="*/ 147639 w 4067175"/>
              <a:gd name="connsiteY90" fmla="*/ 1714509 h 5143472"/>
              <a:gd name="connsiteX91" fmla="*/ 147638 w 4067175"/>
              <a:gd name="connsiteY91" fmla="*/ 1714509 h 5143472"/>
              <a:gd name="connsiteX92" fmla="*/ 147638 w 4067175"/>
              <a:gd name="connsiteY92" fmla="*/ 1714510 h 5143472"/>
              <a:gd name="connsiteX93" fmla="*/ 0 w 4067175"/>
              <a:gd name="connsiteY93" fmla="*/ 1859466 h 5143472"/>
              <a:gd name="connsiteX94" fmla="*/ 0 w 4067175"/>
              <a:gd name="connsiteY94" fmla="*/ 1859459 h 5143472"/>
              <a:gd name="connsiteX95" fmla="*/ 147639 w 4067175"/>
              <a:gd name="connsiteY95" fmla="*/ 1714502 h 5143472"/>
              <a:gd name="connsiteX96" fmla="*/ 0 w 4067175"/>
              <a:gd name="connsiteY96" fmla="*/ 1714502 h 5143472"/>
              <a:gd name="connsiteX97" fmla="*/ 0 w 4067175"/>
              <a:gd name="connsiteY97" fmla="*/ 1714499 h 5143472"/>
              <a:gd name="connsiteX98" fmla="*/ 147639 w 4067175"/>
              <a:gd name="connsiteY98" fmla="*/ 1714499 h 5143472"/>
              <a:gd name="connsiteX99" fmla="*/ 147639 w 4067175"/>
              <a:gd name="connsiteY99" fmla="*/ 1714471 h 5143472"/>
              <a:gd name="connsiteX100" fmla="*/ 582586 w 4067175"/>
              <a:gd name="connsiteY100" fmla="*/ 1285874 h 5143472"/>
              <a:gd name="connsiteX101" fmla="*/ 582609 w 4067175"/>
              <a:gd name="connsiteY101" fmla="*/ 1285874 h 5143472"/>
              <a:gd name="connsiteX102" fmla="*/ 147638 w 4067175"/>
              <a:gd name="connsiteY102" fmla="*/ 1714502 h 5143472"/>
              <a:gd name="connsiteX103" fmla="*/ 582613 w 4067175"/>
              <a:gd name="connsiteY103" fmla="*/ 1714502 h 5143472"/>
              <a:gd name="connsiteX104" fmla="*/ 1017588 w 4067175"/>
              <a:gd name="connsiteY104" fmla="*/ 1714502 h 5143472"/>
              <a:gd name="connsiteX105" fmla="*/ 1017588 w 4067175"/>
              <a:gd name="connsiteY105" fmla="*/ 1714472 h 5143472"/>
              <a:gd name="connsiteX106" fmla="*/ 1452534 w 4067175"/>
              <a:gd name="connsiteY106" fmla="*/ 1285876 h 5143472"/>
              <a:gd name="connsiteX107" fmla="*/ 1452560 w 4067175"/>
              <a:gd name="connsiteY107" fmla="*/ 1285876 h 5143472"/>
              <a:gd name="connsiteX108" fmla="*/ 1017588 w 4067175"/>
              <a:gd name="connsiteY108" fmla="*/ 1714505 h 5143472"/>
              <a:gd name="connsiteX109" fmla="*/ 1452563 w 4067175"/>
              <a:gd name="connsiteY109" fmla="*/ 1714505 h 5143472"/>
              <a:gd name="connsiteX110" fmla="*/ 1452563 w 4067175"/>
              <a:gd name="connsiteY110" fmla="*/ 1714508 h 5143472"/>
              <a:gd name="connsiteX111" fmla="*/ 1887535 w 4067175"/>
              <a:gd name="connsiteY111" fmla="*/ 1285878 h 5143472"/>
              <a:gd name="connsiteX112" fmla="*/ 1887538 w 4067175"/>
              <a:gd name="connsiteY112" fmla="*/ 1285878 h 5143472"/>
              <a:gd name="connsiteX113" fmla="*/ 1887538 w 4067175"/>
              <a:gd name="connsiteY113" fmla="*/ 1285876 h 5143472"/>
              <a:gd name="connsiteX114" fmla="*/ 1887538 w 4067175"/>
              <a:gd name="connsiteY114" fmla="*/ 857247 h 5143472"/>
              <a:gd name="connsiteX115" fmla="*/ 2324101 w 4067175"/>
              <a:gd name="connsiteY115" fmla="*/ 857247 h 5143472"/>
              <a:gd name="connsiteX116" fmla="*/ 2324101 w 4067175"/>
              <a:gd name="connsiteY116" fmla="*/ 428623 h 5143472"/>
              <a:gd name="connsiteX117" fmla="*/ 1887538 w 4067175"/>
              <a:gd name="connsiteY117" fmla="*/ 857247 h 5143472"/>
              <a:gd name="connsiteX118" fmla="*/ 1452567 w 4067175"/>
              <a:gd name="connsiteY118" fmla="*/ 1285876 h 5143472"/>
              <a:gd name="connsiteX119" fmla="*/ 1452563 w 4067175"/>
              <a:gd name="connsiteY119" fmla="*/ 1285876 h 5143472"/>
              <a:gd name="connsiteX120" fmla="*/ 1452563 w 4067175"/>
              <a:gd name="connsiteY120" fmla="*/ 1285873 h 5143472"/>
              <a:gd name="connsiteX121" fmla="*/ 1452563 w 4067175"/>
              <a:gd name="connsiteY121" fmla="*/ 1285847 h 5143472"/>
              <a:gd name="connsiteX122" fmla="*/ 1452563 w 4067175"/>
              <a:gd name="connsiteY122" fmla="*/ 857245 h 5143472"/>
              <a:gd name="connsiteX123" fmla="*/ 1017618 w 4067175"/>
              <a:gd name="connsiteY123" fmla="*/ 1285847 h 5143472"/>
              <a:gd name="connsiteX124" fmla="*/ 1017618 w 4067175"/>
              <a:gd name="connsiteY124" fmla="*/ 1285847 h 5143472"/>
              <a:gd name="connsiteX125" fmla="*/ 1452563 w 4067175"/>
              <a:gd name="connsiteY125" fmla="*/ 857245 h 5143472"/>
              <a:gd name="connsiteX126" fmla="*/ 1017588 w 4067175"/>
              <a:gd name="connsiteY126" fmla="*/ 857245 h 5143472"/>
              <a:gd name="connsiteX127" fmla="*/ 1452563 w 4067175"/>
              <a:gd name="connsiteY127" fmla="*/ 428621 h 5143472"/>
              <a:gd name="connsiteX128" fmla="*/ 1452563 w 4067175"/>
              <a:gd name="connsiteY128" fmla="*/ 428623 h 5143472"/>
              <a:gd name="connsiteX129" fmla="*/ 1452563 w 4067175"/>
              <a:gd name="connsiteY129" fmla="*/ 857244 h 5143472"/>
              <a:gd name="connsiteX130" fmla="*/ 1887536 w 4067175"/>
              <a:gd name="connsiteY130" fmla="*/ 428623 h 5143472"/>
              <a:gd name="connsiteX131" fmla="*/ 1887538 w 4067175"/>
              <a:gd name="connsiteY131" fmla="*/ 428623 h 5143472"/>
              <a:gd name="connsiteX132" fmla="*/ 1887538 w 4067175"/>
              <a:gd name="connsiteY132" fmla="*/ 428623 h 5143472"/>
              <a:gd name="connsiteX133" fmla="*/ 1452563 w 4067175"/>
              <a:gd name="connsiteY133" fmla="*/ 0 h 5143472"/>
              <a:gd name="connsiteX134" fmla="*/ 1887538 w 4067175"/>
              <a:gd name="connsiteY134" fmla="*/ 0 h 5143472"/>
              <a:gd name="connsiteX135" fmla="*/ 1452566 w 4067175"/>
              <a:gd name="connsiteY135" fmla="*/ 428621 h 5143472"/>
              <a:gd name="connsiteX136" fmla="*/ 1452563 w 4067175"/>
              <a:gd name="connsiteY136" fmla="*/ 428621 h 5143472"/>
              <a:gd name="connsiteX137" fmla="*/ 1452563 w 4067175"/>
              <a:gd name="connsiteY137" fmla="*/ 428621 h 5143472"/>
              <a:gd name="connsiteX138" fmla="*/ 1017588 w 4067175"/>
              <a:gd name="connsiteY138" fmla="*/ 428621 h 5143472"/>
              <a:gd name="connsiteX139" fmla="*/ 1017588 w 4067175"/>
              <a:gd name="connsiteY139" fmla="*/ 428621 h 5143472"/>
              <a:gd name="connsiteX140" fmla="*/ 1017590 w 4067175"/>
              <a:gd name="connsiteY140" fmla="*/ 428619 h 5143472"/>
              <a:gd name="connsiteX141" fmla="*/ 1452563 w 4067175"/>
              <a:gd name="connsiteY141" fmla="*/ 428619 h 5143472"/>
              <a:gd name="connsiteX142" fmla="*/ 1017581 w 4067175"/>
              <a:gd name="connsiteY142" fmla="*/ 0 h 5143472"/>
              <a:gd name="connsiteX143" fmla="*/ 1017586 w 4067175"/>
              <a:gd name="connsiteY143" fmla="*/ 0 h 5143472"/>
              <a:gd name="connsiteX144" fmla="*/ 582615 w 4067175"/>
              <a:gd name="connsiteY144" fmla="*/ 428619 h 5143472"/>
              <a:gd name="connsiteX145" fmla="*/ 582613 w 4067175"/>
              <a:gd name="connsiteY145" fmla="*/ 428619 h 5143472"/>
              <a:gd name="connsiteX146" fmla="*/ 582613 w 4067175"/>
              <a:gd name="connsiteY146" fmla="*/ 428617 h 5143472"/>
              <a:gd name="connsiteX147" fmla="*/ 582603 w 4067175"/>
              <a:gd name="connsiteY147" fmla="*/ 0 h 5143472"/>
              <a:gd name="connsiteX148" fmla="*/ 582604 w 4067175"/>
              <a:gd name="connsiteY148" fmla="*/ 0 h 5143472"/>
              <a:gd name="connsiteX149" fmla="*/ 147639 w 4067175"/>
              <a:gd name="connsiteY149" fmla="*/ 428613 h 5143472"/>
              <a:gd name="connsiteX150" fmla="*/ 147639 w 4067175"/>
              <a:gd name="connsiteY150" fmla="*/ 428613 h 514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4067175" h="5143472">
                <a:moveTo>
                  <a:pt x="2324101" y="4714847"/>
                </a:moveTo>
                <a:lnTo>
                  <a:pt x="2324101" y="5143472"/>
                </a:lnTo>
                <a:lnTo>
                  <a:pt x="1887538" y="5143472"/>
                </a:lnTo>
                <a:close/>
                <a:moveTo>
                  <a:pt x="1452563" y="4714847"/>
                </a:moveTo>
                <a:lnTo>
                  <a:pt x="1887538" y="4714847"/>
                </a:lnTo>
                <a:lnTo>
                  <a:pt x="1452563" y="5143472"/>
                </a:lnTo>
                <a:close/>
                <a:moveTo>
                  <a:pt x="1452563" y="4286222"/>
                </a:moveTo>
                <a:lnTo>
                  <a:pt x="1887538" y="4286222"/>
                </a:lnTo>
                <a:lnTo>
                  <a:pt x="1452563" y="4714847"/>
                </a:lnTo>
                <a:close/>
                <a:moveTo>
                  <a:pt x="1017588" y="4286222"/>
                </a:moveTo>
                <a:lnTo>
                  <a:pt x="1452563" y="4286222"/>
                </a:lnTo>
                <a:lnTo>
                  <a:pt x="1017588" y="4714847"/>
                </a:lnTo>
                <a:close/>
                <a:moveTo>
                  <a:pt x="1017588" y="3428972"/>
                </a:moveTo>
                <a:lnTo>
                  <a:pt x="1017588" y="3857597"/>
                </a:lnTo>
                <a:lnTo>
                  <a:pt x="582613" y="4286222"/>
                </a:lnTo>
                <a:lnTo>
                  <a:pt x="582613" y="3857597"/>
                </a:lnTo>
                <a:close/>
                <a:moveTo>
                  <a:pt x="1017588" y="2571722"/>
                </a:moveTo>
                <a:lnTo>
                  <a:pt x="1452563" y="2571722"/>
                </a:lnTo>
                <a:lnTo>
                  <a:pt x="1017588" y="3000347"/>
                </a:lnTo>
                <a:close/>
                <a:moveTo>
                  <a:pt x="582613" y="2143097"/>
                </a:moveTo>
                <a:lnTo>
                  <a:pt x="147639" y="2571721"/>
                </a:lnTo>
                <a:lnTo>
                  <a:pt x="147639" y="2571721"/>
                </a:lnTo>
                <a:close/>
                <a:moveTo>
                  <a:pt x="582613" y="1714509"/>
                </a:moveTo>
                <a:lnTo>
                  <a:pt x="582613" y="2143097"/>
                </a:lnTo>
                <a:lnTo>
                  <a:pt x="147639" y="2143097"/>
                </a:lnTo>
                <a:lnTo>
                  <a:pt x="147639" y="2143096"/>
                </a:lnTo>
                <a:close/>
                <a:moveTo>
                  <a:pt x="1017582" y="1285876"/>
                </a:moveTo>
                <a:lnTo>
                  <a:pt x="1017582" y="1285876"/>
                </a:lnTo>
                <a:lnTo>
                  <a:pt x="582613" y="1714502"/>
                </a:lnTo>
                <a:close/>
                <a:moveTo>
                  <a:pt x="1017588" y="857243"/>
                </a:moveTo>
                <a:lnTo>
                  <a:pt x="1017588" y="857245"/>
                </a:lnTo>
                <a:lnTo>
                  <a:pt x="1017588" y="857245"/>
                </a:lnTo>
                <a:lnTo>
                  <a:pt x="582620" y="1285870"/>
                </a:lnTo>
                <a:lnTo>
                  <a:pt x="582617" y="1285870"/>
                </a:lnTo>
                <a:close/>
                <a:moveTo>
                  <a:pt x="147638" y="857243"/>
                </a:moveTo>
                <a:lnTo>
                  <a:pt x="147638" y="857243"/>
                </a:lnTo>
                <a:lnTo>
                  <a:pt x="147638" y="857245"/>
                </a:lnTo>
                <a:lnTo>
                  <a:pt x="147638" y="857246"/>
                </a:lnTo>
                <a:lnTo>
                  <a:pt x="0" y="1002199"/>
                </a:lnTo>
                <a:lnTo>
                  <a:pt x="0" y="1002195"/>
                </a:lnTo>
                <a:close/>
                <a:moveTo>
                  <a:pt x="0" y="857239"/>
                </a:moveTo>
                <a:lnTo>
                  <a:pt x="147638" y="857239"/>
                </a:lnTo>
                <a:lnTo>
                  <a:pt x="147638" y="857241"/>
                </a:lnTo>
                <a:lnTo>
                  <a:pt x="0" y="857241"/>
                </a:lnTo>
                <a:close/>
                <a:moveTo>
                  <a:pt x="147645" y="857239"/>
                </a:moveTo>
                <a:lnTo>
                  <a:pt x="582613" y="857239"/>
                </a:lnTo>
                <a:lnTo>
                  <a:pt x="582613" y="857243"/>
                </a:lnTo>
                <a:lnTo>
                  <a:pt x="582613" y="857243"/>
                </a:lnTo>
                <a:lnTo>
                  <a:pt x="147640" y="857243"/>
                </a:lnTo>
                <a:close/>
                <a:moveTo>
                  <a:pt x="115390" y="460278"/>
                </a:moveTo>
                <a:lnTo>
                  <a:pt x="0" y="573569"/>
                </a:lnTo>
                <a:lnTo>
                  <a:pt x="0" y="573569"/>
                </a:lnTo>
                <a:close/>
                <a:moveTo>
                  <a:pt x="147639" y="428614"/>
                </a:moveTo>
                <a:lnTo>
                  <a:pt x="582613" y="428614"/>
                </a:lnTo>
                <a:lnTo>
                  <a:pt x="582613" y="428615"/>
                </a:lnTo>
                <a:lnTo>
                  <a:pt x="582607" y="428621"/>
                </a:lnTo>
                <a:lnTo>
                  <a:pt x="147639" y="428621"/>
                </a:lnTo>
                <a:lnTo>
                  <a:pt x="147639" y="428617"/>
                </a:lnTo>
                <a:lnTo>
                  <a:pt x="147639" y="428615"/>
                </a:lnTo>
                <a:lnTo>
                  <a:pt x="147639" y="428615"/>
                </a:lnTo>
                <a:close/>
                <a:moveTo>
                  <a:pt x="90021" y="56564"/>
                </a:moveTo>
                <a:lnTo>
                  <a:pt x="0" y="144948"/>
                </a:lnTo>
                <a:lnTo>
                  <a:pt x="0" y="144948"/>
                </a:lnTo>
                <a:close/>
                <a:moveTo>
                  <a:pt x="2324101" y="0"/>
                </a:moveTo>
                <a:lnTo>
                  <a:pt x="2759076" y="0"/>
                </a:lnTo>
                <a:lnTo>
                  <a:pt x="2759076" y="428623"/>
                </a:lnTo>
                <a:lnTo>
                  <a:pt x="3194050" y="0"/>
                </a:lnTo>
                <a:lnTo>
                  <a:pt x="4067175" y="0"/>
                </a:lnTo>
                <a:lnTo>
                  <a:pt x="4067175" y="5143472"/>
                </a:lnTo>
                <a:lnTo>
                  <a:pt x="2759076" y="5143472"/>
                </a:lnTo>
                <a:lnTo>
                  <a:pt x="2324101" y="4714847"/>
                </a:lnTo>
                <a:lnTo>
                  <a:pt x="1887538" y="4714847"/>
                </a:lnTo>
                <a:lnTo>
                  <a:pt x="2324101" y="4286222"/>
                </a:lnTo>
                <a:lnTo>
                  <a:pt x="1887538" y="4286222"/>
                </a:lnTo>
                <a:lnTo>
                  <a:pt x="1887538" y="3857597"/>
                </a:lnTo>
                <a:lnTo>
                  <a:pt x="1452563" y="3857597"/>
                </a:lnTo>
                <a:lnTo>
                  <a:pt x="1887538" y="3428972"/>
                </a:lnTo>
                <a:lnTo>
                  <a:pt x="1452563" y="3428972"/>
                </a:lnTo>
                <a:lnTo>
                  <a:pt x="1452563" y="3000347"/>
                </a:lnTo>
                <a:lnTo>
                  <a:pt x="1887538" y="2571722"/>
                </a:lnTo>
                <a:lnTo>
                  <a:pt x="1452563" y="2571722"/>
                </a:lnTo>
                <a:lnTo>
                  <a:pt x="1887538" y="2143097"/>
                </a:lnTo>
                <a:lnTo>
                  <a:pt x="1452563" y="2143097"/>
                </a:lnTo>
                <a:lnTo>
                  <a:pt x="1452563" y="1714509"/>
                </a:lnTo>
                <a:lnTo>
                  <a:pt x="1017588" y="2143097"/>
                </a:lnTo>
                <a:lnTo>
                  <a:pt x="1452563" y="1714509"/>
                </a:lnTo>
                <a:lnTo>
                  <a:pt x="1017588" y="1714509"/>
                </a:lnTo>
                <a:lnTo>
                  <a:pt x="1017588" y="1714506"/>
                </a:lnTo>
                <a:lnTo>
                  <a:pt x="582613" y="1714506"/>
                </a:lnTo>
                <a:lnTo>
                  <a:pt x="582613" y="1714509"/>
                </a:lnTo>
                <a:lnTo>
                  <a:pt x="147639" y="1714509"/>
                </a:lnTo>
                <a:lnTo>
                  <a:pt x="147638" y="1714509"/>
                </a:lnTo>
                <a:lnTo>
                  <a:pt x="147638" y="1714510"/>
                </a:lnTo>
                <a:lnTo>
                  <a:pt x="0" y="1859466"/>
                </a:lnTo>
                <a:lnTo>
                  <a:pt x="0" y="1859459"/>
                </a:lnTo>
                <a:lnTo>
                  <a:pt x="147639" y="1714502"/>
                </a:lnTo>
                <a:lnTo>
                  <a:pt x="0" y="1714502"/>
                </a:lnTo>
                <a:lnTo>
                  <a:pt x="0" y="1714499"/>
                </a:lnTo>
                <a:lnTo>
                  <a:pt x="147639" y="1714499"/>
                </a:lnTo>
                <a:lnTo>
                  <a:pt x="147639" y="1714471"/>
                </a:lnTo>
                <a:lnTo>
                  <a:pt x="582586" y="1285874"/>
                </a:lnTo>
                <a:lnTo>
                  <a:pt x="582609" y="1285874"/>
                </a:lnTo>
                <a:lnTo>
                  <a:pt x="147638" y="1714502"/>
                </a:lnTo>
                <a:lnTo>
                  <a:pt x="582613" y="1714502"/>
                </a:lnTo>
                <a:lnTo>
                  <a:pt x="1017588" y="1714502"/>
                </a:lnTo>
                <a:lnTo>
                  <a:pt x="1017588" y="1714472"/>
                </a:lnTo>
                <a:lnTo>
                  <a:pt x="1452534" y="1285876"/>
                </a:lnTo>
                <a:lnTo>
                  <a:pt x="1452560" y="1285876"/>
                </a:lnTo>
                <a:lnTo>
                  <a:pt x="1017588" y="1714505"/>
                </a:lnTo>
                <a:lnTo>
                  <a:pt x="1452563" y="1714505"/>
                </a:lnTo>
                <a:lnTo>
                  <a:pt x="1452563" y="1714508"/>
                </a:lnTo>
                <a:lnTo>
                  <a:pt x="1887535" y="1285878"/>
                </a:lnTo>
                <a:lnTo>
                  <a:pt x="1887538" y="1285878"/>
                </a:lnTo>
                <a:lnTo>
                  <a:pt x="1887538" y="1285876"/>
                </a:lnTo>
                <a:lnTo>
                  <a:pt x="1887538" y="857247"/>
                </a:lnTo>
                <a:lnTo>
                  <a:pt x="2324101" y="857247"/>
                </a:lnTo>
                <a:lnTo>
                  <a:pt x="2324101" y="428623"/>
                </a:lnTo>
                <a:lnTo>
                  <a:pt x="1887538" y="857247"/>
                </a:lnTo>
                <a:lnTo>
                  <a:pt x="1452567" y="1285876"/>
                </a:lnTo>
                <a:lnTo>
                  <a:pt x="1452563" y="1285876"/>
                </a:lnTo>
                <a:lnTo>
                  <a:pt x="1452563" y="1285873"/>
                </a:lnTo>
                <a:lnTo>
                  <a:pt x="1452563" y="1285847"/>
                </a:lnTo>
                <a:lnTo>
                  <a:pt x="1452563" y="857245"/>
                </a:lnTo>
                <a:lnTo>
                  <a:pt x="1017618" y="1285847"/>
                </a:lnTo>
                <a:lnTo>
                  <a:pt x="1017618" y="1285847"/>
                </a:lnTo>
                <a:lnTo>
                  <a:pt x="1452563" y="857245"/>
                </a:lnTo>
                <a:lnTo>
                  <a:pt x="1017588" y="857245"/>
                </a:lnTo>
                <a:lnTo>
                  <a:pt x="1452563" y="428621"/>
                </a:lnTo>
                <a:lnTo>
                  <a:pt x="1452563" y="428623"/>
                </a:lnTo>
                <a:lnTo>
                  <a:pt x="1452563" y="857244"/>
                </a:lnTo>
                <a:lnTo>
                  <a:pt x="1887536" y="428623"/>
                </a:lnTo>
                <a:lnTo>
                  <a:pt x="1887538" y="428623"/>
                </a:lnTo>
                <a:lnTo>
                  <a:pt x="1887538" y="428623"/>
                </a:lnTo>
                <a:close/>
                <a:moveTo>
                  <a:pt x="1452563" y="0"/>
                </a:moveTo>
                <a:lnTo>
                  <a:pt x="1887538" y="0"/>
                </a:lnTo>
                <a:lnTo>
                  <a:pt x="1452566" y="428621"/>
                </a:lnTo>
                <a:lnTo>
                  <a:pt x="1452563" y="428621"/>
                </a:lnTo>
                <a:lnTo>
                  <a:pt x="1452563" y="428621"/>
                </a:lnTo>
                <a:lnTo>
                  <a:pt x="1017588" y="428621"/>
                </a:lnTo>
                <a:lnTo>
                  <a:pt x="1017588" y="428621"/>
                </a:lnTo>
                <a:lnTo>
                  <a:pt x="1017590" y="428619"/>
                </a:lnTo>
                <a:lnTo>
                  <a:pt x="1452563" y="428619"/>
                </a:lnTo>
                <a:close/>
                <a:moveTo>
                  <a:pt x="1017581" y="0"/>
                </a:moveTo>
                <a:lnTo>
                  <a:pt x="1017586" y="0"/>
                </a:lnTo>
                <a:lnTo>
                  <a:pt x="582615" y="428619"/>
                </a:lnTo>
                <a:lnTo>
                  <a:pt x="582613" y="428619"/>
                </a:lnTo>
                <a:lnTo>
                  <a:pt x="582613" y="428617"/>
                </a:lnTo>
                <a:close/>
                <a:moveTo>
                  <a:pt x="582603" y="0"/>
                </a:moveTo>
                <a:lnTo>
                  <a:pt x="582604" y="0"/>
                </a:lnTo>
                <a:lnTo>
                  <a:pt x="147639" y="428613"/>
                </a:lnTo>
                <a:lnTo>
                  <a:pt x="147639" y="42861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r>
              <a:rPr lang="it-IT" dirty="0"/>
              <a:t>Immagine</a:t>
            </a:r>
          </a:p>
        </p:txBody>
      </p:sp>
    </p:spTree>
    <p:extLst>
      <p:ext uri="{BB962C8B-B14F-4D97-AF65-F5344CB8AC3E}">
        <p14:creationId xmlns:p14="http://schemas.microsoft.com/office/powerpoint/2010/main" val="887421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 userDrawn="1"/>
        </p:nvSpPr>
        <p:spPr>
          <a:xfrm>
            <a:off x="0" y="3579862"/>
            <a:ext cx="4464496" cy="615553"/>
          </a:xfrm>
          <a:prstGeom prst="rect">
            <a:avLst/>
          </a:prstGeom>
          <a:noFill/>
        </p:spPr>
        <p:txBody>
          <a:bodyPr wrap="square" lIns="396000" tIns="0" rIns="0" bIns="0" rtlCol="0">
            <a:spAutoFit/>
          </a:bodyPr>
          <a:lstStyle/>
          <a:p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www. poloinnovazioneict.org</a:t>
            </a:r>
          </a:p>
          <a:p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info@poloinnovazioneict.org</a:t>
            </a:r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0" y="4447902"/>
            <a:ext cx="4464496" cy="307777"/>
          </a:xfrm>
          <a:prstGeom prst="rect">
            <a:avLst/>
          </a:prstGeom>
          <a:noFill/>
        </p:spPr>
        <p:txBody>
          <a:bodyPr wrap="square" lIns="864000" tIns="0" rIns="0" bIns="0" rtlCol="0">
            <a:spAutoFit/>
          </a:bodyPr>
          <a:lstStyle/>
          <a:p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@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poloict</a:t>
            </a:r>
            <a:endParaRPr lang="it-IT" sz="2000" dirty="0">
              <a:solidFill>
                <a:schemeClr val="tx1">
                  <a:lumMod val="85000"/>
                  <a:lumOff val="1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9702"/>
            <a:ext cx="7380312" cy="791989"/>
          </a:xfrm>
          <a:prstGeom prst="rect">
            <a:avLst/>
          </a:prstGeom>
        </p:spPr>
        <p:txBody>
          <a:bodyPr lIns="360000" tIns="0" rIns="0" bIns="0" anchor="b"/>
          <a:lstStyle>
            <a:lvl1pPr marL="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>
              <a:buNone/>
              <a:defRPr lang="it-IT" sz="5000" b="1" kern="1200" dirty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Ringraziamenti</a:t>
            </a:r>
          </a:p>
        </p:txBody>
      </p:sp>
      <p:sp>
        <p:nvSpPr>
          <p:cNvPr id="6" name="Freeform 16"/>
          <p:cNvSpPr>
            <a:spLocks/>
          </p:cNvSpPr>
          <p:nvPr userDrawn="1"/>
        </p:nvSpPr>
        <p:spPr bwMode="auto">
          <a:xfrm>
            <a:off x="405061" y="4463008"/>
            <a:ext cx="380825" cy="309475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rgbClr val="419C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191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1598613"/>
            <a:ext cx="7118505" cy="110172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13958" y="2914650"/>
            <a:ext cx="5862298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61870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06375"/>
            <a:ext cx="6696744" cy="85725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200150"/>
            <a:ext cx="6696744" cy="33940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297341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1" y="3305175"/>
            <a:ext cx="6696744" cy="1022350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1" y="2179638"/>
            <a:ext cx="6696744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23803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06375"/>
            <a:ext cx="6696744" cy="85725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1520" y="1200150"/>
            <a:ext cx="3240360" cy="339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707904" y="1200150"/>
            <a:ext cx="3240360" cy="339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57302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06375"/>
            <a:ext cx="6696744" cy="85725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1150938"/>
            <a:ext cx="3240360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51520" y="1631950"/>
            <a:ext cx="3240360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707904" y="1150938"/>
            <a:ext cx="3240361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707904" y="1631950"/>
            <a:ext cx="3240361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851433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06375"/>
            <a:ext cx="6696744" cy="85725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32117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305175"/>
            <a:ext cx="8640960" cy="1022350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2179638"/>
            <a:ext cx="864096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952274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9642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1" y="204788"/>
            <a:ext cx="2736304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03848" y="204788"/>
            <a:ext cx="3744416" cy="438943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1" y="1076325"/>
            <a:ext cx="2736304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92645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600450"/>
            <a:ext cx="6696744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1520" y="460375"/>
            <a:ext cx="6696744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4025900"/>
            <a:ext cx="6696744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922517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06375"/>
            <a:ext cx="6696744" cy="85725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1200150"/>
            <a:ext cx="6696744" cy="3394075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4714040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788024" y="206375"/>
            <a:ext cx="2160240" cy="4387850"/>
          </a:xfrm>
          <a:prstGeom prst="rect">
            <a:avLst/>
          </a:prstGeom>
        </p:spPr>
        <p:txBody>
          <a:bodyPr vert="eaVert"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206375"/>
            <a:ext cx="4320480" cy="4387850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257723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egnaposto immagine 266"/>
          <p:cNvSpPr>
            <a:spLocks noGrp="1"/>
          </p:cNvSpPr>
          <p:nvPr>
            <p:ph type="pic" sz="quarter" idx="23"/>
          </p:nvPr>
        </p:nvSpPr>
        <p:spPr>
          <a:xfrm>
            <a:off x="2917332" y="2043"/>
            <a:ext cx="6228181" cy="5143481"/>
          </a:xfrm>
          <a:custGeom>
            <a:avLst/>
            <a:gdLst>
              <a:gd name="connsiteX0" fmla="*/ 1437186 w 6228181"/>
              <a:gd name="connsiteY0" fmla="*/ 4714856 h 5143481"/>
              <a:gd name="connsiteX1" fmla="*/ 1872161 w 6228181"/>
              <a:gd name="connsiteY1" fmla="*/ 4714856 h 5143481"/>
              <a:gd name="connsiteX2" fmla="*/ 1437186 w 6228181"/>
              <a:gd name="connsiteY2" fmla="*/ 5143481 h 5143481"/>
              <a:gd name="connsiteX3" fmla="*/ 1437186 w 6228181"/>
              <a:gd name="connsiteY3" fmla="*/ 4286231 h 5143481"/>
              <a:gd name="connsiteX4" fmla="*/ 1872161 w 6228181"/>
              <a:gd name="connsiteY4" fmla="*/ 4286231 h 5143481"/>
              <a:gd name="connsiteX5" fmla="*/ 1437186 w 6228181"/>
              <a:gd name="connsiteY5" fmla="*/ 4714856 h 5143481"/>
              <a:gd name="connsiteX6" fmla="*/ 1000626 w 6228181"/>
              <a:gd name="connsiteY6" fmla="*/ 4286231 h 5143481"/>
              <a:gd name="connsiteX7" fmla="*/ 565649 w 6228181"/>
              <a:gd name="connsiteY7" fmla="*/ 4714856 h 5143481"/>
              <a:gd name="connsiteX8" fmla="*/ 565649 w 6228181"/>
              <a:gd name="connsiteY8" fmla="*/ 4714856 h 5143481"/>
              <a:gd name="connsiteX9" fmla="*/ 1000626 w 6228181"/>
              <a:gd name="connsiteY9" fmla="*/ 4286231 h 5143481"/>
              <a:gd name="connsiteX10" fmla="*/ 1437186 w 6228181"/>
              <a:gd name="connsiteY10" fmla="*/ 4286231 h 5143481"/>
              <a:gd name="connsiteX11" fmla="*/ 1000626 w 6228181"/>
              <a:gd name="connsiteY11" fmla="*/ 4714856 h 5143481"/>
              <a:gd name="connsiteX12" fmla="*/ 1000626 w 6228181"/>
              <a:gd name="connsiteY12" fmla="*/ 3428981 h 5143481"/>
              <a:gd name="connsiteX13" fmla="*/ 1000626 w 6228181"/>
              <a:gd name="connsiteY13" fmla="*/ 3857606 h 5143481"/>
              <a:gd name="connsiteX14" fmla="*/ 565649 w 6228181"/>
              <a:gd name="connsiteY14" fmla="*/ 4286231 h 5143481"/>
              <a:gd name="connsiteX15" fmla="*/ 565649 w 6228181"/>
              <a:gd name="connsiteY15" fmla="*/ 3857606 h 5143481"/>
              <a:gd name="connsiteX16" fmla="*/ 130673 w 6228181"/>
              <a:gd name="connsiteY16" fmla="*/ 3428981 h 5143481"/>
              <a:gd name="connsiteX17" fmla="*/ 0 w 6228181"/>
              <a:gd name="connsiteY17" fmla="*/ 3557748 h 5143481"/>
              <a:gd name="connsiteX18" fmla="*/ 0 w 6228181"/>
              <a:gd name="connsiteY18" fmla="*/ 3557747 h 5143481"/>
              <a:gd name="connsiteX19" fmla="*/ 1000626 w 6228181"/>
              <a:gd name="connsiteY19" fmla="*/ 3000356 h 5143481"/>
              <a:gd name="connsiteX20" fmla="*/ 565649 w 6228181"/>
              <a:gd name="connsiteY20" fmla="*/ 3428981 h 5143481"/>
              <a:gd name="connsiteX21" fmla="*/ 565649 w 6228181"/>
              <a:gd name="connsiteY21" fmla="*/ 3428981 h 5143481"/>
              <a:gd name="connsiteX22" fmla="*/ 130673 w 6228181"/>
              <a:gd name="connsiteY22" fmla="*/ 3000356 h 5143481"/>
              <a:gd name="connsiteX23" fmla="*/ 0 w 6228181"/>
              <a:gd name="connsiteY23" fmla="*/ 3129123 h 5143481"/>
              <a:gd name="connsiteX24" fmla="*/ 0 w 6228181"/>
              <a:gd name="connsiteY24" fmla="*/ 3129122 h 5143481"/>
              <a:gd name="connsiteX25" fmla="*/ 1000626 w 6228181"/>
              <a:gd name="connsiteY25" fmla="*/ 2571731 h 5143481"/>
              <a:gd name="connsiteX26" fmla="*/ 1437186 w 6228181"/>
              <a:gd name="connsiteY26" fmla="*/ 2571731 h 5143481"/>
              <a:gd name="connsiteX27" fmla="*/ 1000626 w 6228181"/>
              <a:gd name="connsiteY27" fmla="*/ 3000356 h 5143481"/>
              <a:gd name="connsiteX28" fmla="*/ 1000626 w 6228181"/>
              <a:gd name="connsiteY28" fmla="*/ 2571731 h 5143481"/>
              <a:gd name="connsiteX29" fmla="*/ 565649 w 6228181"/>
              <a:gd name="connsiteY29" fmla="*/ 1714505 h 5143481"/>
              <a:gd name="connsiteX30" fmla="*/ 565649 w 6228181"/>
              <a:gd name="connsiteY30" fmla="*/ 2143106 h 5143481"/>
              <a:gd name="connsiteX31" fmla="*/ 130673 w 6228181"/>
              <a:gd name="connsiteY31" fmla="*/ 2143106 h 5143481"/>
              <a:gd name="connsiteX32" fmla="*/ 1000626 w 6228181"/>
              <a:gd name="connsiteY32" fmla="*/ 1714500 h 5143481"/>
              <a:gd name="connsiteX33" fmla="*/ 1437186 w 6228181"/>
              <a:gd name="connsiteY33" fmla="*/ 1714500 h 5143481"/>
              <a:gd name="connsiteX34" fmla="*/ 1437186 w 6228181"/>
              <a:gd name="connsiteY34" fmla="*/ 1714503 h 5143481"/>
              <a:gd name="connsiteX35" fmla="*/ 1000626 w 6228181"/>
              <a:gd name="connsiteY35" fmla="*/ 1714503 h 5143481"/>
              <a:gd name="connsiteX36" fmla="*/ 565631 w 6228181"/>
              <a:gd name="connsiteY36" fmla="*/ 1285872 h 5143481"/>
              <a:gd name="connsiteX37" fmla="*/ 565649 w 6228181"/>
              <a:gd name="connsiteY37" fmla="*/ 1285872 h 5143481"/>
              <a:gd name="connsiteX38" fmla="*/ 130673 w 6228181"/>
              <a:gd name="connsiteY38" fmla="*/ 1714497 h 5143481"/>
              <a:gd name="connsiteX39" fmla="*/ 565649 w 6228181"/>
              <a:gd name="connsiteY39" fmla="*/ 1714497 h 5143481"/>
              <a:gd name="connsiteX40" fmla="*/ 1000626 w 6228181"/>
              <a:gd name="connsiteY40" fmla="*/ 1714497 h 5143481"/>
              <a:gd name="connsiteX41" fmla="*/ 1000626 w 6228181"/>
              <a:gd name="connsiteY41" fmla="*/ 1714478 h 5143481"/>
              <a:gd name="connsiteX42" fmla="*/ 1437167 w 6228181"/>
              <a:gd name="connsiteY42" fmla="*/ 1285875 h 5143481"/>
              <a:gd name="connsiteX43" fmla="*/ 1437183 w 6228181"/>
              <a:gd name="connsiteY43" fmla="*/ 1285875 h 5143481"/>
              <a:gd name="connsiteX44" fmla="*/ 1000626 w 6228181"/>
              <a:gd name="connsiteY44" fmla="*/ 1714500 h 5143481"/>
              <a:gd name="connsiteX45" fmla="*/ 565649 w 6228181"/>
              <a:gd name="connsiteY45" fmla="*/ 1714500 h 5143481"/>
              <a:gd name="connsiteX46" fmla="*/ 565649 w 6228181"/>
              <a:gd name="connsiteY46" fmla="*/ 1714503 h 5143481"/>
              <a:gd name="connsiteX47" fmla="*/ 130673 w 6228181"/>
              <a:gd name="connsiteY47" fmla="*/ 1714503 h 5143481"/>
              <a:gd name="connsiteX48" fmla="*/ 130673 w 6228181"/>
              <a:gd name="connsiteY48" fmla="*/ 2143106 h 5143481"/>
              <a:gd name="connsiteX49" fmla="*/ 130673 w 6228181"/>
              <a:gd name="connsiteY49" fmla="*/ 2571731 h 5143481"/>
              <a:gd name="connsiteX50" fmla="*/ 130673 w 6228181"/>
              <a:gd name="connsiteY50" fmla="*/ 3000356 h 5143481"/>
              <a:gd name="connsiteX51" fmla="*/ 130673 w 6228181"/>
              <a:gd name="connsiteY51" fmla="*/ 3428981 h 5143481"/>
              <a:gd name="connsiteX52" fmla="*/ 130673 w 6228181"/>
              <a:gd name="connsiteY52" fmla="*/ 3857606 h 5143481"/>
              <a:gd name="connsiteX53" fmla="*/ 130673 w 6228181"/>
              <a:gd name="connsiteY53" fmla="*/ 4286231 h 5143481"/>
              <a:gd name="connsiteX54" fmla="*/ 130673 w 6228181"/>
              <a:gd name="connsiteY54" fmla="*/ 4714856 h 5143481"/>
              <a:gd name="connsiteX55" fmla="*/ 130673 w 6228181"/>
              <a:gd name="connsiteY55" fmla="*/ 5143481 h 5143481"/>
              <a:gd name="connsiteX56" fmla="*/ 130673 w 6228181"/>
              <a:gd name="connsiteY56" fmla="*/ 5143481 h 5143481"/>
              <a:gd name="connsiteX57" fmla="*/ 130673 w 6228181"/>
              <a:gd name="connsiteY57" fmla="*/ 4714856 h 5143481"/>
              <a:gd name="connsiteX58" fmla="*/ 130673 w 6228181"/>
              <a:gd name="connsiteY58" fmla="*/ 4286231 h 5143481"/>
              <a:gd name="connsiteX59" fmla="*/ 130673 w 6228181"/>
              <a:gd name="connsiteY59" fmla="*/ 3857606 h 5143481"/>
              <a:gd name="connsiteX60" fmla="*/ 130673 w 6228181"/>
              <a:gd name="connsiteY60" fmla="*/ 3428981 h 5143481"/>
              <a:gd name="connsiteX61" fmla="*/ 130673 w 6228181"/>
              <a:gd name="connsiteY61" fmla="*/ 3000356 h 5143481"/>
              <a:gd name="connsiteX62" fmla="*/ 130673 w 6228181"/>
              <a:gd name="connsiteY62" fmla="*/ 2571731 h 5143481"/>
              <a:gd name="connsiteX63" fmla="*/ 130673 w 6228181"/>
              <a:gd name="connsiteY63" fmla="*/ 2143106 h 5143481"/>
              <a:gd name="connsiteX64" fmla="*/ 130673 w 6228181"/>
              <a:gd name="connsiteY64" fmla="*/ 1714505 h 5143481"/>
              <a:gd name="connsiteX65" fmla="*/ 0 w 6228181"/>
              <a:gd name="connsiteY65" fmla="*/ 1843271 h 5143481"/>
              <a:gd name="connsiteX66" fmla="*/ 0 w 6228181"/>
              <a:gd name="connsiteY66" fmla="*/ 1843265 h 5143481"/>
              <a:gd name="connsiteX67" fmla="*/ 130673 w 6228181"/>
              <a:gd name="connsiteY67" fmla="*/ 1714497 h 5143481"/>
              <a:gd name="connsiteX68" fmla="*/ 0 w 6228181"/>
              <a:gd name="connsiteY68" fmla="*/ 1714497 h 5143481"/>
              <a:gd name="connsiteX69" fmla="*/ 0 w 6228181"/>
              <a:gd name="connsiteY69" fmla="*/ 1714493 h 5143481"/>
              <a:gd name="connsiteX70" fmla="*/ 130673 w 6228181"/>
              <a:gd name="connsiteY70" fmla="*/ 1714493 h 5143481"/>
              <a:gd name="connsiteX71" fmla="*/ 130673 w 6228181"/>
              <a:gd name="connsiteY71" fmla="*/ 1714480 h 5143481"/>
              <a:gd name="connsiteX72" fmla="*/ 130684 w 6228181"/>
              <a:gd name="connsiteY72" fmla="*/ 857240 h 5143481"/>
              <a:gd name="connsiteX73" fmla="*/ 565649 w 6228181"/>
              <a:gd name="connsiteY73" fmla="*/ 857240 h 5143481"/>
              <a:gd name="connsiteX74" fmla="*/ 565649 w 6228181"/>
              <a:gd name="connsiteY74" fmla="*/ 857244 h 5143481"/>
              <a:gd name="connsiteX75" fmla="*/ 1000626 w 6228181"/>
              <a:gd name="connsiteY75" fmla="*/ 857244 h 5143481"/>
              <a:gd name="connsiteX76" fmla="*/ 1000626 w 6228181"/>
              <a:gd name="connsiteY76" fmla="*/ 857244 h 5143481"/>
              <a:gd name="connsiteX77" fmla="*/ 565649 w 6228181"/>
              <a:gd name="connsiteY77" fmla="*/ 857244 h 5143481"/>
              <a:gd name="connsiteX78" fmla="*/ 130676 w 6228181"/>
              <a:gd name="connsiteY78" fmla="*/ 857244 h 5143481"/>
              <a:gd name="connsiteX79" fmla="*/ 130673 w 6228181"/>
              <a:gd name="connsiteY79" fmla="*/ 428618 h 5143481"/>
              <a:gd name="connsiteX80" fmla="*/ 0 w 6228181"/>
              <a:gd name="connsiteY80" fmla="*/ 557382 h 5143481"/>
              <a:gd name="connsiteX81" fmla="*/ 0 w 6228181"/>
              <a:gd name="connsiteY81" fmla="*/ 557382 h 5143481"/>
              <a:gd name="connsiteX82" fmla="*/ 2307136 w 6228181"/>
              <a:gd name="connsiteY82" fmla="*/ 0 h 5143481"/>
              <a:gd name="connsiteX83" fmla="*/ 2743700 w 6228181"/>
              <a:gd name="connsiteY83" fmla="*/ 0 h 5143481"/>
              <a:gd name="connsiteX84" fmla="*/ 2743700 w 6228181"/>
              <a:gd name="connsiteY84" fmla="*/ 428623 h 5143481"/>
              <a:gd name="connsiteX85" fmla="*/ 3178674 w 6228181"/>
              <a:gd name="connsiteY85" fmla="*/ 0 h 5143481"/>
              <a:gd name="connsiteX86" fmla="*/ 6228181 w 6228181"/>
              <a:gd name="connsiteY86" fmla="*/ 0 h 5143481"/>
              <a:gd name="connsiteX87" fmla="*/ 6228181 w 6228181"/>
              <a:gd name="connsiteY87" fmla="*/ 5143481 h 5143481"/>
              <a:gd name="connsiteX88" fmla="*/ 2743700 w 6228181"/>
              <a:gd name="connsiteY88" fmla="*/ 5143481 h 5143481"/>
              <a:gd name="connsiteX89" fmla="*/ 2307137 w 6228181"/>
              <a:gd name="connsiteY89" fmla="*/ 4714856 h 5143481"/>
              <a:gd name="connsiteX90" fmla="*/ 2307137 w 6228181"/>
              <a:gd name="connsiteY90" fmla="*/ 5143481 h 5143481"/>
              <a:gd name="connsiteX91" fmla="*/ 1872161 w 6228181"/>
              <a:gd name="connsiteY91" fmla="*/ 5143481 h 5143481"/>
              <a:gd name="connsiteX92" fmla="*/ 2307136 w 6228181"/>
              <a:gd name="connsiteY92" fmla="*/ 4714856 h 5143481"/>
              <a:gd name="connsiteX93" fmla="*/ 1872161 w 6228181"/>
              <a:gd name="connsiteY93" fmla="*/ 4714856 h 5143481"/>
              <a:gd name="connsiteX94" fmla="*/ 2307136 w 6228181"/>
              <a:gd name="connsiteY94" fmla="*/ 4286231 h 5143481"/>
              <a:gd name="connsiteX95" fmla="*/ 1872161 w 6228181"/>
              <a:gd name="connsiteY95" fmla="*/ 4286231 h 5143481"/>
              <a:gd name="connsiteX96" fmla="*/ 1872161 w 6228181"/>
              <a:gd name="connsiteY96" fmla="*/ 3857606 h 5143481"/>
              <a:gd name="connsiteX97" fmla="*/ 1437186 w 6228181"/>
              <a:gd name="connsiteY97" fmla="*/ 3857606 h 5143481"/>
              <a:gd name="connsiteX98" fmla="*/ 1872161 w 6228181"/>
              <a:gd name="connsiteY98" fmla="*/ 3428981 h 5143481"/>
              <a:gd name="connsiteX99" fmla="*/ 1437186 w 6228181"/>
              <a:gd name="connsiteY99" fmla="*/ 3428981 h 5143481"/>
              <a:gd name="connsiteX100" fmla="*/ 1437186 w 6228181"/>
              <a:gd name="connsiteY100" fmla="*/ 3000356 h 5143481"/>
              <a:gd name="connsiteX101" fmla="*/ 1872161 w 6228181"/>
              <a:gd name="connsiteY101" fmla="*/ 2571731 h 5143481"/>
              <a:gd name="connsiteX102" fmla="*/ 1437186 w 6228181"/>
              <a:gd name="connsiteY102" fmla="*/ 2571731 h 5143481"/>
              <a:gd name="connsiteX103" fmla="*/ 1872161 w 6228181"/>
              <a:gd name="connsiteY103" fmla="*/ 2143106 h 5143481"/>
              <a:gd name="connsiteX104" fmla="*/ 1437186 w 6228181"/>
              <a:gd name="connsiteY104" fmla="*/ 2143106 h 5143481"/>
              <a:gd name="connsiteX105" fmla="*/ 1437186 w 6228181"/>
              <a:gd name="connsiteY105" fmla="*/ 1714503 h 5143481"/>
              <a:gd name="connsiteX106" fmla="*/ 1872158 w 6228181"/>
              <a:gd name="connsiteY106" fmla="*/ 1285875 h 5143481"/>
              <a:gd name="connsiteX107" fmla="*/ 1872161 w 6228181"/>
              <a:gd name="connsiteY107" fmla="*/ 1285875 h 5143481"/>
              <a:gd name="connsiteX108" fmla="*/ 1872161 w 6228181"/>
              <a:gd name="connsiteY108" fmla="*/ 1285873 h 5143481"/>
              <a:gd name="connsiteX109" fmla="*/ 1872161 w 6228181"/>
              <a:gd name="connsiteY109" fmla="*/ 857248 h 5143481"/>
              <a:gd name="connsiteX110" fmla="*/ 2307136 w 6228181"/>
              <a:gd name="connsiteY110" fmla="*/ 857248 h 5143481"/>
              <a:gd name="connsiteX111" fmla="*/ 2307136 w 6228181"/>
              <a:gd name="connsiteY111" fmla="*/ 428623 h 5143481"/>
              <a:gd name="connsiteX112" fmla="*/ 1872161 w 6228181"/>
              <a:gd name="connsiteY112" fmla="*/ 857248 h 5143481"/>
              <a:gd name="connsiteX113" fmla="*/ 1437189 w 6228181"/>
              <a:gd name="connsiteY113" fmla="*/ 1285873 h 5143481"/>
              <a:gd name="connsiteX114" fmla="*/ 1437186 w 6228181"/>
              <a:gd name="connsiteY114" fmla="*/ 1285873 h 5143481"/>
              <a:gd name="connsiteX115" fmla="*/ 1437186 w 6228181"/>
              <a:gd name="connsiteY115" fmla="*/ 1285871 h 5143481"/>
              <a:gd name="connsiteX116" fmla="*/ 1437186 w 6228181"/>
              <a:gd name="connsiteY116" fmla="*/ 1285856 h 5143481"/>
              <a:gd name="connsiteX117" fmla="*/ 1437186 w 6228181"/>
              <a:gd name="connsiteY117" fmla="*/ 857246 h 5143481"/>
              <a:gd name="connsiteX118" fmla="*/ 1000626 w 6228181"/>
              <a:gd name="connsiteY118" fmla="*/ 857246 h 5143481"/>
              <a:gd name="connsiteX119" fmla="*/ 565660 w 6228181"/>
              <a:gd name="connsiteY119" fmla="*/ 1285868 h 5143481"/>
              <a:gd name="connsiteX120" fmla="*/ 565652 w 6228181"/>
              <a:gd name="connsiteY120" fmla="*/ 1285868 h 5143481"/>
              <a:gd name="connsiteX121" fmla="*/ 1000626 w 6228181"/>
              <a:gd name="connsiteY121" fmla="*/ 857244 h 5143481"/>
              <a:gd name="connsiteX122" fmla="*/ 1000626 w 6228181"/>
              <a:gd name="connsiteY122" fmla="*/ 857246 h 5143481"/>
              <a:gd name="connsiteX123" fmla="*/ 1437186 w 6228181"/>
              <a:gd name="connsiteY123" fmla="*/ 428622 h 5143481"/>
              <a:gd name="connsiteX124" fmla="*/ 1437186 w 6228181"/>
              <a:gd name="connsiteY124" fmla="*/ 428623 h 5143481"/>
              <a:gd name="connsiteX125" fmla="*/ 1437186 w 6228181"/>
              <a:gd name="connsiteY125" fmla="*/ 857245 h 5143481"/>
              <a:gd name="connsiteX126" fmla="*/ 1872159 w 6228181"/>
              <a:gd name="connsiteY126" fmla="*/ 428623 h 5143481"/>
              <a:gd name="connsiteX127" fmla="*/ 1872161 w 6228181"/>
              <a:gd name="connsiteY127" fmla="*/ 428623 h 5143481"/>
              <a:gd name="connsiteX128" fmla="*/ 1872161 w 6228181"/>
              <a:gd name="connsiteY128" fmla="*/ 428623 h 5143481"/>
              <a:gd name="connsiteX129" fmla="*/ 1437186 w 6228181"/>
              <a:gd name="connsiteY129" fmla="*/ 0 h 5143481"/>
              <a:gd name="connsiteX130" fmla="*/ 1872161 w 6228181"/>
              <a:gd name="connsiteY130" fmla="*/ 0 h 5143481"/>
              <a:gd name="connsiteX131" fmla="*/ 1437189 w 6228181"/>
              <a:gd name="connsiteY131" fmla="*/ 428621 h 5143481"/>
              <a:gd name="connsiteX132" fmla="*/ 1437186 w 6228181"/>
              <a:gd name="connsiteY132" fmla="*/ 428621 h 5143481"/>
              <a:gd name="connsiteX133" fmla="*/ 1437186 w 6228181"/>
              <a:gd name="connsiteY133" fmla="*/ 428622 h 5143481"/>
              <a:gd name="connsiteX134" fmla="*/ 1000626 w 6228181"/>
              <a:gd name="connsiteY134" fmla="*/ 428622 h 5143481"/>
              <a:gd name="connsiteX135" fmla="*/ 1000626 w 6228181"/>
              <a:gd name="connsiteY135" fmla="*/ 428622 h 5143481"/>
              <a:gd name="connsiteX136" fmla="*/ 1000626 w 6228181"/>
              <a:gd name="connsiteY136" fmla="*/ 428620 h 5143481"/>
              <a:gd name="connsiteX137" fmla="*/ 1437186 w 6228181"/>
              <a:gd name="connsiteY137" fmla="*/ 428620 h 5143481"/>
              <a:gd name="connsiteX138" fmla="*/ 1000616 w 6228181"/>
              <a:gd name="connsiteY138" fmla="*/ 0 h 5143481"/>
              <a:gd name="connsiteX139" fmla="*/ 1000626 w 6228181"/>
              <a:gd name="connsiteY139" fmla="*/ 0 h 5143481"/>
              <a:gd name="connsiteX140" fmla="*/ 565652 w 6228181"/>
              <a:gd name="connsiteY140" fmla="*/ 428620 h 5143481"/>
              <a:gd name="connsiteX141" fmla="*/ 565649 w 6228181"/>
              <a:gd name="connsiteY141" fmla="*/ 428620 h 5143481"/>
              <a:gd name="connsiteX142" fmla="*/ 565649 w 6228181"/>
              <a:gd name="connsiteY142" fmla="*/ 428617 h 5143481"/>
              <a:gd name="connsiteX143" fmla="*/ 130673 w 6228181"/>
              <a:gd name="connsiteY143" fmla="*/ 0 h 5143481"/>
              <a:gd name="connsiteX144" fmla="*/ 130673 w 6228181"/>
              <a:gd name="connsiteY144" fmla="*/ 0 h 5143481"/>
              <a:gd name="connsiteX145" fmla="*/ 130673 w 6228181"/>
              <a:gd name="connsiteY145" fmla="*/ 428615 h 5143481"/>
              <a:gd name="connsiteX146" fmla="*/ 565639 w 6228181"/>
              <a:gd name="connsiteY146" fmla="*/ 0 h 5143481"/>
              <a:gd name="connsiteX147" fmla="*/ 130673 w 6228181"/>
              <a:gd name="connsiteY147" fmla="*/ 428615 h 5143481"/>
              <a:gd name="connsiteX148" fmla="*/ 565649 w 6228181"/>
              <a:gd name="connsiteY148" fmla="*/ 428615 h 5143481"/>
              <a:gd name="connsiteX149" fmla="*/ 565649 w 6228181"/>
              <a:gd name="connsiteY149" fmla="*/ 428615 h 5143481"/>
              <a:gd name="connsiteX150" fmla="*/ 565642 w 6228181"/>
              <a:gd name="connsiteY150" fmla="*/ 428622 h 5143481"/>
              <a:gd name="connsiteX151" fmla="*/ 130673 w 6228181"/>
              <a:gd name="connsiteY151" fmla="*/ 428622 h 5143481"/>
              <a:gd name="connsiteX152" fmla="*/ 130673 w 6228181"/>
              <a:gd name="connsiteY152" fmla="*/ 857240 h 5143481"/>
              <a:gd name="connsiteX153" fmla="*/ 130673 w 6228181"/>
              <a:gd name="connsiteY153" fmla="*/ 857244 h 5143481"/>
              <a:gd name="connsiteX154" fmla="*/ 130673 w 6228181"/>
              <a:gd name="connsiteY154" fmla="*/ 857246 h 5143481"/>
              <a:gd name="connsiteX155" fmla="*/ 130673 w 6228181"/>
              <a:gd name="connsiteY155" fmla="*/ 1285856 h 5143481"/>
              <a:gd name="connsiteX156" fmla="*/ 130673 w 6228181"/>
              <a:gd name="connsiteY156" fmla="*/ 1285856 h 5143481"/>
              <a:gd name="connsiteX157" fmla="*/ 130673 w 6228181"/>
              <a:gd name="connsiteY157" fmla="*/ 857246 h 5143481"/>
              <a:gd name="connsiteX158" fmla="*/ 0 w 6228181"/>
              <a:gd name="connsiteY158" fmla="*/ 986012 h 5143481"/>
              <a:gd name="connsiteX159" fmla="*/ 0 w 6228181"/>
              <a:gd name="connsiteY159" fmla="*/ 986008 h 5143481"/>
              <a:gd name="connsiteX160" fmla="*/ 130673 w 6228181"/>
              <a:gd name="connsiteY160" fmla="*/ 857242 h 5143481"/>
              <a:gd name="connsiteX161" fmla="*/ 0 w 6228181"/>
              <a:gd name="connsiteY161" fmla="*/ 857242 h 5143481"/>
              <a:gd name="connsiteX162" fmla="*/ 0 w 6228181"/>
              <a:gd name="connsiteY162" fmla="*/ 857240 h 5143481"/>
              <a:gd name="connsiteX163" fmla="*/ 130673 w 6228181"/>
              <a:gd name="connsiteY163" fmla="*/ 857240 h 5143481"/>
              <a:gd name="connsiteX164" fmla="*/ 130673 w 6228181"/>
              <a:gd name="connsiteY164" fmla="*/ 428618 h 5143481"/>
              <a:gd name="connsiteX165" fmla="*/ 130673 w 6228181"/>
              <a:gd name="connsiteY165" fmla="*/ 428615 h 5143481"/>
              <a:gd name="connsiteX166" fmla="*/ 130666 w 6228181"/>
              <a:gd name="connsiteY166" fmla="*/ 0 h 5143481"/>
              <a:gd name="connsiteX167" fmla="*/ 0 w 6228181"/>
              <a:gd name="connsiteY167" fmla="*/ 128760 h 5143481"/>
              <a:gd name="connsiteX168" fmla="*/ 0 w 6228181"/>
              <a:gd name="connsiteY168" fmla="*/ 128760 h 514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228181" h="5143481">
                <a:moveTo>
                  <a:pt x="1437186" y="4714856"/>
                </a:moveTo>
                <a:lnTo>
                  <a:pt x="1872161" y="4714856"/>
                </a:lnTo>
                <a:lnTo>
                  <a:pt x="1437186" y="5143481"/>
                </a:lnTo>
                <a:close/>
                <a:moveTo>
                  <a:pt x="1437186" y="4286231"/>
                </a:moveTo>
                <a:lnTo>
                  <a:pt x="1872161" y="4286231"/>
                </a:lnTo>
                <a:lnTo>
                  <a:pt x="1437186" y="4714856"/>
                </a:lnTo>
                <a:close/>
                <a:moveTo>
                  <a:pt x="1000626" y="4286231"/>
                </a:moveTo>
                <a:lnTo>
                  <a:pt x="565649" y="4714856"/>
                </a:lnTo>
                <a:lnTo>
                  <a:pt x="565649" y="4714856"/>
                </a:lnTo>
                <a:close/>
                <a:moveTo>
                  <a:pt x="1000626" y="4286231"/>
                </a:moveTo>
                <a:lnTo>
                  <a:pt x="1437186" y="4286231"/>
                </a:lnTo>
                <a:lnTo>
                  <a:pt x="1000626" y="4714856"/>
                </a:lnTo>
                <a:close/>
                <a:moveTo>
                  <a:pt x="1000626" y="3428981"/>
                </a:moveTo>
                <a:lnTo>
                  <a:pt x="1000626" y="3857606"/>
                </a:lnTo>
                <a:lnTo>
                  <a:pt x="565649" y="4286231"/>
                </a:lnTo>
                <a:lnTo>
                  <a:pt x="565649" y="3857606"/>
                </a:lnTo>
                <a:close/>
                <a:moveTo>
                  <a:pt x="130673" y="3428981"/>
                </a:moveTo>
                <a:lnTo>
                  <a:pt x="0" y="3557748"/>
                </a:lnTo>
                <a:lnTo>
                  <a:pt x="0" y="3557747"/>
                </a:lnTo>
                <a:close/>
                <a:moveTo>
                  <a:pt x="1000626" y="3000356"/>
                </a:moveTo>
                <a:lnTo>
                  <a:pt x="565649" y="3428981"/>
                </a:lnTo>
                <a:lnTo>
                  <a:pt x="565649" y="3428981"/>
                </a:lnTo>
                <a:close/>
                <a:moveTo>
                  <a:pt x="130673" y="3000356"/>
                </a:moveTo>
                <a:lnTo>
                  <a:pt x="0" y="3129123"/>
                </a:lnTo>
                <a:lnTo>
                  <a:pt x="0" y="3129122"/>
                </a:lnTo>
                <a:close/>
                <a:moveTo>
                  <a:pt x="1000626" y="2571731"/>
                </a:moveTo>
                <a:lnTo>
                  <a:pt x="1437186" y="2571731"/>
                </a:lnTo>
                <a:lnTo>
                  <a:pt x="1000626" y="3000356"/>
                </a:lnTo>
                <a:lnTo>
                  <a:pt x="1000626" y="2571731"/>
                </a:lnTo>
                <a:close/>
                <a:moveTo>
                  <a:pt x="565649" y="1714505"/>
                </a:moveTo>
                <a:lnTo>
                  <a:pt x="565649" y="2143106"/>
                </a:lnTo>
                <a:lnTo>
                  <a:pt x="130673" y="2143106"/>
                </a:lnTo>
                <a:close/>
                <a:moveTo>
                  <a:pt x="1000626" y="1714500"/>
                </a:moveTo>
                <a:lnTo>
                  <a:pt x="1437186" y="1714500"/>
                </a:lnTo>
                <a:lnTo>
                  <a:pt x="1437186" y="1714503"/>
                </a:lnTo>
                <a:lnTo>
                  <a:pt x="1000626" y="1714503"/>
                </a:lnTo>
                <a:close/>
                <a:moveTo>
                  <a:pt x="565631" y="1285872"/>
                </a:moveTo>
                <a:lnTo>
                  <a:pt x="565649" y="1285872"/>
                </a:lnTo>
                <a:lnTo>
                  <a:pt x="130673" y="1714497"/>
                </a:lnTo>
                <a:lnTo>
                  <a:pt x="565649" y="1714497"/>
                </a:lnTo>
                <a:lnTo>
                  <a:pt x="1000626" y="1714497"/>
                </a:lnTo>
                <a:lnTo>
                  <a:pt x="1000626" y="1714478"/>
                </a:lnTo>
                <a:lnTo>
                  <a:pt x="1437167" y="1285875"/>
                </a:lnTo>
                <a:lnTo>
                  <a:pt x="1437183" y="1285875"/>
                </a:lnTo>
                <a:lnTo>
                  <a:pt x="1000626" y="1714500"/>
                </a:lnTo>
                <a:lnTo>
                  <a:pt x="565649" y="1714500"/>
                </a:lnTo>
                <a:lnTo>
                  <a:pt x="565649" y="1714503"/>
                </a:lnTo>
                <a:lnTo>
                  <a:pt x="130673" y="1714503"/>
                </a:lnTo>
                <a:lnTo>
                  <a:pt x="130673" y="2143106"/>
                </a:lnTo>
                <a:lnTo>
                  <a:pt x="130673" y="2571731"/>
                </a:lnTo>
                <a:lnTo>
                  <a:pt x="130673" y="3000356"/>
                </a:lnTo>
                <a:lnTo>
                  <a:pt x="130673" y="3428981"/>
                </a:lnTo>
                <a:lnTo>
                  <a:pt x="130673" y="3857606"/>
                </a:lnTo>
                <a:lnTo>
                  <a:pt x="130673" y="4286231"/>
                </a:lnTo>
                <a:lnTo>
                  <a:pt x="130673" y="4714856"/>
                </a:lnTo>
                <a:lnTo>
                  <a:pt x="130673" y="5143481"/>
                </a:lnTo>
                <a:lnTo>
                  <a:pt x="130673" y="5143481"/>
                </a:lnTo>
                <a:lnTo>
                  <a:pt x="130673" y="4714856"/>
                </a:lnTo>
                <a:lnTo>
                  <a:pt x="130673" y="4286231"/>
                </a:lnTo>
                <a:lnTo>
                  <a:pt x="130673" y="3857606"/>
                </a:lnTo>
                <a:lnTo>
                  <a:pt x="130673" y="3428981"/>
                </a:lnTo>
                <a:lnTo>
                  <a:pt x="130673" y="3000356"/>
                </a:lnTo>
                <a:lnTo>
                  <a:pt x="130673" y="2571731"/>
                </a:lnTo>
                <a:lnTo>
                  <a:pt x="130673" y="2143106"/>
                </a:lnTo>
                <a:lnTo>
                  <a:pt x="130673" y="1714505"/>
                </a:lnTo>
                <a:lnTo>
                  <a:pt x="0" y="1843271"/>
                </a:lnTo>
                <a:lnTo>
                  <a:pt x="0" y="1843265"/>
                </a:lnTo>
                <a:lnTo>
                  <a:pt x="130673" y="1714497"/>
                </a:lnTo>
                <a:lnTo>
                  <a:pt x="0" y="1714497"/>
                </a:lnTo>
                <a:lnTo>
                  <a:pt x="0" y="1714493"/>
                </a:lnTo>
                <a:lnTo>
                  <a:pt x="130673" y="1714493"/>
                </a:lnTo>
                <a:lnTo>
                  <a:pt x="130673" y="1714480"/>
                </a:lnTo>
                <a:close/>
                <a:moveTo>
                  <a:pt x="130684" y="857240"/>
                </a:moveTo>
                <a:lnTo>
                  <a:pt x="565649" y="857240"/>
                </a:lnTo>
                <a:lnTo>
                  <a:pt x="565649" y="857244"/>
                </a:lnTo>
                <a:lnTo>
                  <a:pt x="1000626" y="857244"/>
                </a:lnTo>
                <a:lnTo>
                  <a:pt x="1000626" y="857244"/>
                </a:lnTo>
                <a:lnTo>
                  <a:pt x="565649" y="857244"/>
                </a:lnTo>
                <a:lnTo>
                  <a:pt x="130676" y="857244"/>
                </a:lnTo>
                <a:close/>
                <a:moveTo>
                  <a:pt x="130673" y="428618"/>
                </a:moveTo>
                <a:lnTo>
                  <a:pt x="0" y="557382"/>
                </a:lnTo>
                <a:lnTo>
                  <a:pt x="0" y="557382"/>
                </a:lnTo>
                <a:close/>
                <a:moveTo>
                  <a:pt x="2307136" y="0"/>
                </a:moveTo>
                <a:lnTo>
                  <a:pt x="2743700" y="0"/>
                </a:lnTo>
                <a:lnTo>
                  <a:pt x="2743700" y="428623"/>
                </a:lnTo>
                <a:lnTo>
                  <a:pt x="3178674" y="0"/>
                </a:lnTo>
                <a:lnTo>
                  <a:pt x="6228181" y="0"/>
                </a:lnTo>
                <a:lnTo>
                  <a:pt x="6228181" y="5143481"/>
                </a:lnTo>
                <a:lnTo>
                  <a:pt x="2743700" y="5143481"/>
                </a:lnTo>
                <a:lnTo>
                  <a:pt x="2307137" y="4714856"/>
                </a:lnTo>
                <a:lnTo>
                  <a:pt x="2307137" y="5143481"/>
                </a:lnTo>
                <a:lnTo>
                  <a:pt x="1872161" y="5143481"/>
                </a:lnTo>
                <a:lnTo>
                  <a:pt x="2307136" y="4714856"/>
                </a:lnTo>
                <a:lnTo>
                  <a:pt x="1872161" y="4714856"/>
                </a:lnTo>
                <a:lnTo>
                  <a:pt x="2307136" y="4286231"/>
                </a:lnTo>
                <a:lnTo>
                  <a:pt x="1872161" y="4286231"/>
                </a:lnTo>
                <a:lnTo>
                  <a:pt x="1872161" y="3857606"/>
                </a:lnTo>
                <a:lnTo>
                  <a:pt x="1437186" y="3857606"/>
                </a:lnTo>
                <a:lnTo>
                  <a:pt x="1872161" y="3428981"/>
                </a:lnTo>
                <a:lnTo>
                  <a:pt x="1437186" y="3428981"/>
                </a:lnTo>
                <a:lnTo>
                  <a:pt x="1437186" y="3000356"/>
                </a:lnTo>
                <a:lnTo>
                  <a:pt x="1872161" y="2571731"/>
                </a:lnTo>
                <a:lnTo>
                  <a:pt x="1437186" y="2571731"/>
                </a:lnTo>
                <a:lnTo>
                  <a:pt x="1872161" y="2143106"/>
                </a:lnTo>
                <a:lnTo>
                  <a:pt x="1437186" y="2143106"/>
                </a:lnTo>
                <a:lnTo>
                  <a:pt x="1437186" y="1714503"/>
                </a:lnTo>
                <a:lnTo>
                  <a:pt x="1872158" y="1285875"/>
                </a:lnTo>
                <a:lnTo>
                  <a:pt x="1872161" y="1285875"/>
                </a:lnTo>
                <a:lnTo>
                  <a:pt x="1872161" y="1285873"/>
                </a:lnTo>
                <a:lnTo>
                  <a:pt x="1872161" y="857248"/>
                </a:lnTo>
                <a:lnTo>
                  <a:pt x="2307136" y="857248"/>
                </a:lnTo>
                <a:lnTo>
                  <a:pt x="2307136" y="428623"/>
                </a:lnTo>
                <a:lnTo>
                  <a:pt x="1872161" y="857248"/>
                </a:lnTo>
                <a:lnTo>
                  <a:pt x="1437189" y="1285873"/>
                </a:lnTo>
                <a:lnTo>
                  <a:pt x="1437186" y="1285873"/>
                </a:lnTo>
                <a:lnTo>
                  <a:pt x="1437186" y="1285871"/>
                </a:lnTo>
                <a:lnTo>
                  <a:pt x="1437186" y="1285856"/>
                </a:lnTo>
                <a:lnTo>
                  <a:pt x="1437186" y="857246"/>
                </a:lnTo>
                <a:lnTo>
                  <a:pt x="1000626" y="857246"/>
                </a:lnTo>
                <a:lnTo>
                  <a:pt x="565660" y="1285868"/>
                </a:lnTo>
                <a:lnTo>
                  <a:pt x="565652" y="1285868"/>
                </a:lnTo>
                <a:lnTo>
                  <a:pt x="1000626" y="857244"/>
                </a:lnTo>
                <a:lnTo>
                  <a:pt x="1000626" y="857246"/>
                </a:lnTo>
                <a:lnTo>
                  <a:pt x="1437186" y="428622"/>
                </a:lnTo>
                <a:lnTo>
                  <a:pt x="1437186" y="428623"/>
                </a:lnTo>
                <a:lnTo>
                  <a:pt x="1437186" y="857245"/>
                </a:lnTo>
                <a:lnTo>
                  <a:pt x="1872159" y="428623"/>
                </a:lnTo>
                <a:lnTo>
                  <a:pt x="1872161" y="428623"/>
                </a:lnTo>
                <a:lnTo>
                  <a:pt x="1872161" y="428623"/>
                </a:lnTo>
                <a:close/>
                <a:moveTo>
                  <a:pt x="1437186" y="0"/>
                </a:moveTo>
                <a:lnTo>
                  <a:pt x="1872161" y="0"/>
                </a:lnTo>
                <a:lnTo>
                  <a:pt x="1437189" y="428621"/>
                </a:lnTo>
                <a:lnTo>
                  <a:pt x="1437186" y="428621"/>
                </a:lnTo>
                <a:lnTo>
                  <a:pt x="1437186" y="428622"/>
                </a:lnTo>
                <a:lnTo>
                  <a:pt x="1000626" y="428622"/>
                </a:lnTo>
                <a:lnTo>
                  <a:pt x="1000626" y="428622"/>
                </a:lnTo>
                <a:lnTo>
                  <a:pt x="1000626" y="428620"/>
                </a:lnTo>
                <a:lnTo>
                  <a:pt x="1437186" y="428620"/>
                </a:lnTo>
                <a:close/>
                <a:moveTo>
                  <a:pt x="1000616" y="0"/>
                </a:moveTo>
                <a:lnTo>
                  <a:pt x="1000626" y="0"/>
                </a:lnTo>
                <a:lnTo>
                  <a:pt x="565652" y="428620"/>
                </a:lnTo>
                <a:lnTo>
                  <a:pt x="565649" y="428620"/>
                </a:lnTo>
                <a:lnTo>
                  <a:pt x="565649" y="428617"/>
                </a:lnTo>
                <a:close/>
                <a:moveTo>
                  <a:pt x="130673" y="0"/>
                </a:moveTo>
                <a:lnTo>
                  <a:pt x="130673" y="0"/>
                </a:lnTo>
                <a:lnTo>
                  <a:pt x="130673" y="428615"/>
                </a:lnTo>
                <a:lnTo>
                  <a:pt x="565639" y="0"/>
                </a:lnTo>
                <a:lnTo>
                  <a:pt x="130673" y="428615"/>
                </a:lnTo>
                <a:lnTo>
                  <a:pt x="565649" y="428615"/>
                </a:lnTo>
                <a:lnTo>
                  <a:pt x="565649" y="428615"/>
                </a:lnTo>
                <a:lnTo>
                  <a:pt x="565642" y="428622"/>
                </a:lnTo>
                <a:lnTo>
                  <a:pt x="130673" y="428622"/>
                </a:lnTo>
                <a:lnTo>
                  <a:pt x="130673" y="857240"/>
                </a:lnTo>
                <a:lnTo>
                  <a:pt x="130673" y="857244"/>
                </a:lnTo>
                <a:lnTo>
                  <a:pt x="130673" y="857246"/>
                </a:lnTo>
                <a:lnTo>
                  <a:pt x="130673" y="1285856"/>
                </a:lnTo>
                <a:lnTo>
                  <a:pt x="130673" y="1285856"/>
                </a:lnTo>
                <a:lnTo>
                  <a:pt x="130673" y="857246"/>
                </a:lnTo>
                <a:lnTo>
                  <a:pt x="0" y="986012"/>
                </a:lnTo>
                <a:lnTo>
                  <a:pt x="0" y="986008"/>
                </a:lnTo>
                <a:lnTo>
                  <a:pt x="130673" y="857242"/>
                </a:lnTo>
                <a:lnTo>
                  <a:pt x="0" y="857242"/>
                </a:lnTo>
                <a:lnTo>
                  <a:pt x="0" y="857240"/>
                </a:lnTo>
                <a:lnTo>
                  <a:pt x="130673" y="857240"/>
                </a:lnTo>
                <a:lnTo>
                  <a:pt x="130673" y="428618"/>
                </a:lnTo>
                <a:lnTo>
                  <a:pt x="130673" y="428615"/>
                </a:lnTo>
                <a:close/>
                <a:moveTo>
                  <a:pt x="130666" y="0"/>
                </a:moveTo>
                <a:lnTo>
                  <a:pt x="0" y="128760"/>
                </a:lnTo>
                <a:lnTo>
                  <a:pt x="0" y="12876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 dirty="0"/>
          </a:p>
        </p:txBody>
      </p:sp>
      <p:sp>
        <p:nvSpPr>
          <p:cNvPr id="269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851920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270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66081"/>
            <a:ext cx="313184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271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01738"/>
            <a:ext cx="3131840" cy="339303"/>
          </a:xfrm>
          <a:prstGeom prst="rect">
            <a:avLst/>
          </a:prstGeom>
        </p:spPr>
        <p:txBody>
          <a:bodyPr lIns="720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@</a:t>
            </a:r>
            <a:r>
              <a:rPr lang="it-IT" dirty="0" err="1"/>
              <a:t>ccount_twitter</a:t>
            </a:r>
            <a:endParaRPr lang="it-IT" dirty="0"/>
          </a:p>
        </p:txBody>
      </p:sp>
      <p:sp>
        <p:nvSpPr>
          <p:cNvPr id="7" name="Freeform 16"/>
          <p:cNvSpPr>
            <a:spLocks/>
          </p:cNvSpPr>
          <p:nvPr userDrawn="1"/>
        </p:nvSpPr>
        <p:spPr bwMode="auto">
          <a:xfrm>
            <a:off x="277398" y="1612546"/>
            <a:ext cx="380825" cy="309475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226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851920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11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283718"/>
            <a:ext cx="3131840" cy="2859782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Breve testo</a:t>
            </a:r>
          </a:p>
        </p:txBody>
      </p:sp>
      <p:sp>
        <p:nvSpPr>
          <p:cNvPr id="7" name="Figura a mano libera: forma 266"/>
          <p:cNvSpPr>
            <a:spLocks noGrp="1"/>
          </p:cNvSpPr>
          <p:nvPr>
            <p:ph type="pic" sz="quarter" idx="23"/>
          </p:nvPr>
        </p:nvSpPr>
        <p:spPr>
          <a:xfrm>
            <a:off x="2917332" y="2043"/>
            <a:ext cx="6228181" cy="5143481"/>
          </a:xfrm>
          <a:custGeom>
            <a:avLst/>
            <a:gdLst>
              <a:gd name="connsiteX0" fmla="*/ 1437186 w 6228181"/>
              <a:gd name="connsiteY0" fmla="*/ 4714856 h 5143481"/>
              <a:gd name="connsiteX1" fmla="*/ 1872161 w 6228181"/>
              <a:gd name="connsiteY1" fmla="*/ 4714856 h 5143481"/>
              <a:gd name="connsiteX2" fmla="*/ 1437186 w 6228181"/>
              <a:gd name="connsiteY2" fmla="*/ 5143481 h 5143481"/>
              <a:gd name="connsiteX3" fmla="*/ 1437186 w 6228181"/>
              <a:gd name="connsiteY3" fmla="*/ 4286231 h 5143481"/>
              <a:gd name="connsiteX4" fmla="*/ 1872161 w 6228181"/>
              <a:gd name="connsiteY4" fmla="*/ 4286231 h 5143481"/>
              <a:gd name="connsiteX5" fmla="*/ 1437186 w 6228181"/>
              <a:gd name="connsiteY5" fmla="*/ 4714856 h 5143481"/>
              <a:gd name="connsiteX6" fmla="*/ 1000626 w 6228181"/>
              <a:gd name="connsiteY6" fmla="*/ 4286231 h 5143481"/>
              <a:gd name="connsiteX7" fmla="*/ 565649 w 6228181"/>
              <a:gd name="connsiteY7" fmla="*/ 4714856 h 5143481"/>
              <a:gd name="connsiteX8" fmla="*/ 565649 w 6228181"/>
              <a:gd name="connsiteY8" fmla="*/ 4714856 h 5143481"/>
              <a:gd name="connsiteX9" fmla="*/ 1000626 w 6228181"/>
              <a:gd name="connsiteY9" fmla="*/ 4286231 h 5143481"/>
              <a:gd name="connsiteX10" fmla="*/ 1437186 w 6228181"/>
              <a:gd name="connsiteY10" fmla="*/ 4286231 h 5143481"/>
              <a:gd name="connsiteX11" fmla="*/ 1000626 w 6228181"/>
              <a:gd name="connsiteY11" fmla="*/ 4714856 h 5143481"/>
              <a:gd name="connsiteX12" fmla="*/ 1000626 w 6228181"/>
              <a:gd name="connsiteY12" fmla="*/ 3428981 h 5143481"/>
              <a:gd name="connsiteX13" fmla="*/ 1000626 w 6228181"/>
              <a:gd name="connsiteY13" fmla="*/ 3857606 h 5143481"/>
              <a:gd name="connsiteX14" fmla="*/ 565649 w 6228181"/>
              <a:gd name="connsiteY14" fmla="*/ 4286231 h 5143481"/>
              <a:gd name="connsiteX15" fmla="*/ 565649 w 6228181"/>
              <a:gd name="connsiteY15" fmla="*/ 3857606 h 5143481"/>
              <a:gd name="connsiteX16" fmla="*/ 130673 w 6228181"/>
              <a:gd name="connsiteY16" fmla="*/ 3428981 h 5143481"/>
              <a:gd name="connsiteX17" fmla="*/ 0 w 6228181"/>
              <a:gd name="connsiteY17" fmla="*/ 3557748 h 5143481"/>
              <a:gd name="connsiteX18" fmla="*/ 0 w 6228181"/>
              <a:gd name="connsiteY18" fmla="*/ 3557747 h 5143481"/>
              <a:gd name="connsiteX19" fmla="*/ 1000626 w 6228181"/>
              <a:gd name="connsiteY19" fmla="*/ 3000356 h 5143481"/>
              <a:gd name="connsiteX20" fmla="*/ 565649 w 6228181"/>
              <a:gd name="connsiteY20" fmla="*/ 3428981 h 5143481"/>
              <a:gd name="connsiteX21" fmla="*/ 565649 w 6228181"/>
              <a:gd name="connsiteY21" fmla="*/ 3428981 h 5143481"/>
              <a:gd name="connsiteX22" fmla="*/ 130673 w 6228181"/>
              <a:gd name="connsiteY22" fmla="*/ 3000356 h 5143481"/>
              <a:gd name="connsiteX23" fmla="*/ 0 w 6228181"/>
              <a:gd name="connsiteY23" fmla="*/ 3129123 h 5143481"/>
              <a:gd name="connsiteX24" fmla="*/ 0 w 6228181"/>
              <a:gd name="connsiteY24" fmla="*/ 3129122 h 5143481"/>
              <a:gd name="connsiteX25" fmla="*/ 1000626 w 6228181"/>
              <a:gd name="connsiteY25" fmla="*/ 2571731 h 5143481"/>
              <a:gd name="connsiteX26" fmla="*/ 1437186 w 6228181"/>
              <a:gd name="connsiteY26" fmla="*/ 2571731 h 5143481"/>
              <a:gd name="connsiteX27" fmla="*/ 1000626 w 6228181"/>
              <a:gd name="connsiteY27" fmla="*/ 3000356 h 5143481"/>
              <a:gd name="connsiteX28" fmla="*/ 1000626 w 6228181"/>
              <a:gd name="connsiteY28" fmla="*/ 2571731 h 5143481"/>
              <a:gd name="connsiteX29" fmla="*/ 565649 w 6228181"/>
              <a:gd name="connsiteY29" fmla="*/ 1714505 h 5143481"/>
              <a:gd name="connsiteX30" fmla="*/ 565649 w 6228181"/>
              <a:gd name="connsiteY30" fmla="*/ 2143106 h 5143481"/>
              <a:gd name="connsiteX31" fmla="*/ 130673 w 6228181"/>
              <a:gd name="connsiteY31" fmla="*/ 2143106 h 5143481"/>
              <a:gd name="connsiteX32" fmla="*/ 1000626 w 6228181"/>
              <a:gd name="connsiteY32" fmla="*/ 1714500 h 5143481"/>
              <a:gd name="connsiteX33" fmla="*/ 1437186 w 6228181"/>
              <a:gd name="connsiteY33" fmla="*/ 1714500 h 5143481"/>
              <a:gd name="connsiteX34" fmla="*/ 1437186 w 6228181"/>
              <a:gd name="connsiteY34" fmla="*/ 1714503 h 5143481"/>
              <a:gd name="connsiteX35" fmla="*/ 1000626 w 6228181"/>
              <a:gd name="connsiteY35" fmla="*/ 1714503 h 5143481"/>
              <a:gd name="connsiteX36" fmla="*/ 565631 w 6228181"/>
              <a:gd name="connsiteY36" fmla="*/ 1285872 h 5143481"/>
              <a:gd name="connsiteX37" fmla="*/ 565649 w 6228181"/>
              <a:gd name="connsiteY37" fmla="*/ 1285872 h 5143481"/>
              <a:gd name="connsiteX38" fmla="*/ 130673 w 6228181"/>
              <a:gd name="connsiteY38" fmla="*/ 1714497 h 5143481"/>
              <a:gd name="connsiteX39" fmla="*/ 565649 w 6228181"/>
              <a:gd name="connsiteY39" fmla="*/ 1714497 h 5143481"/>
              <a:gd name="connsiteX40" fmla="*/ 1000626 w 6228181"/>
              <a:gd name="connsiteY40" fmla="*/ 1714497 h 5143481"/>
              <a:gd name="connsiteX41" fmla="*/ 1000626 w 6228181"/>
              <a:gd name="connsiteY41" fmla="*/ 1714478 h 5143481"/>
              <a:gd name="connsiteX42" fmla="*/ 1437167 w 6228181"/>
              <a:gd name="connsiteY42" fmla="*/ 1285875 h 5143481"/>
              <a:gd name="connsiteX43" fmla="*/ 1437183 w 6228181"/>
              <a:gd name="connsiteY43" fmla="*/ 1285875 h 5143481"/>
              <a:gd name="connsiteX44" fmla="*/ 1000626 w 6228181"/>
              <a:gd name="connsiteY44" fmla="*/ 1714500 h 5143481"/>
              <a:gd name="connsiteX45" fmla="*/ 565649 w 6228181"/>
              <a:gd name="connsiteY45" fmla="*/ 1714500 h 5143481"/>
              <a:gd name="connsiteX46" fmla="*/ 565649 w 6228181"/>
              <a:gd name="connsiteY46" fmla="*/ 1714503 h 5143481"/>
              <a:gd name="connsiteX47" fmla="*/ 130673 w 6228181"/>
              <a:gd name="connsiteY47" fmla="*/ 1714503 h 5143481"/>
              <a:gd name="connsiteX48" fmla="*/ 130673 w 6228181"/>
              <a:gd name="connsiteY48" fmla="*/ 2143106 h 5143481"/>
              <a:gd name="connsiteX49" fmla="*/ 130673 w 6228181"/>
              <a:gd name="connsiteY49" fmla="*/ 2571731 h 5143481"/>
              <a:gd name="connsiteX50" fmla="*/ 130673 w 6228181"/>
              <a:gd name="connsiteY50" fmla="*/ 3000356 h 5143481"/>
              <a:gd name="connsiteX51" fmla="*/ 130673 w 6228181"/>
              <a:gd name="connsiteY51" fmla="*/ 3428981 h 5143481"/>
              <a:gd name="connsiteX52" fmla="*/ 130673 w 6228181"/>
              <a:gd name="connsiteY52" fmla="*/ 3857606 h 5143481"/>
              <a:gd name="connsiteX53" fmla="*/ 130673 w 6228181"/>
              <a:gd name="connsiteY53" fmla="*/ 4286231 h 5143481"/>
              <a:gd name="connsiteX54" fmla="*/ 130673 w 6228181"/>
              <a:gd name="connsiteY54" fmla="*/ 4714856 h 5143481"/>
              <a:gd name="connsiteX55" fmla="*/ 130673 w 6228181"/>
              <a:gd name="connsiteY55" fmla="*/ 5143481 h 5143481"/>
              <a:gd name="connsiteX56" fmla="*/ 130673 w 6228181"/>
              <a:gd name="connsiteY56" fmla="*/ 5143481 h 5143481"/>
              <a:gd name="connsiteX57" fmla="*/ 130673 w 6228181"/>
              <a:gd name="connsiteY57" fmla="*/ 4714856 h 5143481"/>
              <a:gd name="connsiteX58" fmla="*/ 130673 w 6228181"/>
              <a:gd name="connsiteY58" fmla="*/ 4286231 h 5143481"/>
              <a:gd name="connsiteX59" fmla="*/ 130673 w 6228181"/>
              <a:gd name="connsiteY59" fmla="*/ 3857606 h 5143481"/>
              <a:gd name="connsiteX60" fmla="*/ 130673 w 6228181"/>
              <a:gd name="connsiteY60" fmla="*/ 3428981 h 5143481"/>
              <a:gd name="connsiteX61" fmla="*/ 130673 w 6228181"/>
              <a:gd name="connsiteY61" fmla="*/ 3000356 h 5143481"/>
              <a:gd name="connsiteX62" fmla="*/ 130673 w 6228181"/>
              <a:gd name="connsiteY62" fmla="*/ 2571731 h 5143481"/>
              <a:gd name="connsiteX63" fmla="*/ 130673 w 6228181"/>
              <a:gd name="connsiteY63" fmla="*/ 2143106 h 5143481"/>
              <a:gd name="connsiteX64" fmla="*/ 130673 w 6228181"/>
              <a:gd name="connsiteY64" fmla="*/ 1714505 h 5143481"/>
              <a:gd name="connsiteX65" fmla="*/ 0 w 6228181"/>
              <a:gd name="connsiteY65" fmla="*/ 1843271 h 5143481"/>
              <a:gd name="connsiteX66" fmla="*/ 0 w 6228181"/>
              <a:gd name="connsiteY66" fmla="*/ 1843265 h 5143481"/>
              <a:gd name="connsiteX67" fmla="*/ 130673 w 6228181"/>
              <a:gd name="connsiteY67" fmla="*/ 1714497 h 5143481"/>
              <a:gd name="connsiteX68" fmla="*/ 0 w 6228181"/>
              <a:gd name="connsiteY68" fmla="*/ 1714497 h 5143481"/>
              <a:gd name="connsiteX69" fmla="*/ 0 w 6228181"/>
              <a:gd name="connsiteY69" fmla="*/ 1714493 h 5143481"/>
              <a:gd name="connsiteX70" fmla="*/ 130673 w 6228181"/>
              <a:gd name="connsiteY70" fmla="*/ 1714493 h 5143481"/>
              <a:gd name="connsiteX71" fmla="*/ 130673 w 6228181"/>
              <a:gd name="connsiteY71" fmla="*/ 1714480 h 5143481"/>
              <a:gd name="connsiteX72" fmla="*/ 130684 w 6228181"/>
              <a:gd name="connsiteY72" fmla="*/ 857240 h 5143481"/>
              <a:gd name="connsiteX73" fmla="*/ 565649 w 6228181"/>
              <a:gd name="connsiteY73" fmla="*/ 857240 h 5143481"/>
              <a:gd name="connsiteX74" fmla="*/ 565649 w 6228181"/>
              <a:gd name="connsiteY74" fmla="*/ 857244 h 5143481"/>
              <a:gd name="connsiteX75" fmla="*/ 1000626 w 6228181"/>
              <a:gd name="connsiteY75" fmla="*/ 857244 h 5143481"/>
              <a:gd name="connsiteX76" fmla="*/ 1000626 w 6228181"/>
              <a:gd name="connsiteY76" fmla="*/ 857244 h 5143481"/>
              <a:gd name="connsiteX77" fmla="*/ 565649 w 6228181"/>
              <a:gd name="connsiteY77" fmla="*/ 857244 h 5143481"/>
              <a:gd name="connsiteX78" fmla="*/ 130676 w 6228181"/>
              <a:gd name="connsiteY78" fmla="*/ 857244 h 5143481"/>
              <a:gd name="connsiteX79" fmla="*/ 130673 w 6228181"/>
              <a:gd name="connsiteY79" fmla="*/ 428618 h 5143481"/>
              <a:gd name="connsiteX80" fmla="*/ 0 w 6228181"/>
              <a:gd name="connsiteY80" fmla="*/ 557382 h 5143481"/>
              <a:gd name="connsiteX81" fmla="*/ 0 w 6228181"/>
              <a:gd name="connsiteY81" fmla="*/ 557382 h 5143481"/>
              <a:gd name="connsiteX82" fmla="*/ 2307136 w 6228181"/>
              <a:gd name="connsiteY82" fmla="*/ 0 h 5143481"/>
              <a:gd name="connsiteX83" fmla="*/ 2743700 w 6228181"/>
              <a:gd name="connsiteY83" fmla="*/ 0 h 5143481"/>
              <a:gd name="connsiteX84" fmla="*/ 2743700 w 6228181"/>
              <a:gd name="connsiteY84" fmla="*/ 428623 h 5143481"/>
              <a:gd name="connsiteX85" fmla="*/ 3178674 w 6228181"/>
              <a:gd name="connsiteY85" fmla="*/ 0 h 5143481"/>
              <a:gd name="connsiteX86" fmla="*/ 6228181 w 6228181"/>
              <a:gd name="connsiteY86" fmla="*/ 0 h 5143481"/>
              <a:gd name="connsiteX87" fmla="*/ 6228181 w 6228181"/>
              <a:gd name="connsiteY87" fmla="*/ 5143481 h 5143481"/>
              <a:gd name="connsiteX88" fmla="*/ 2743700 w 6228181"/>
              <a:gd name="connsiteY88" fmla="*/ 5143481 h 5143481"/>
              <a:gd name="connsiteX89" fmla="*/ 2307137 w 6228181"/>
              <a:gd name="connsiteY89" fmla="*/ 4714856 h 5143481"/>
              <a:gd name="connsiteX90" fmla="*/ 2307137 w 6228181"/>
              <a:gd name="connsiteY90" fmla="*/ 5143481 h 5143481"/>
              <a:gd name="connsiteX91" fmla="*/ 1872161 w 6228181"/>
              <a:gd name="connsiteY91" fmla="*/ 5143481 h 5143481"/>
              <a:gd name="connsiteX92" fmla="*/ 2307136 w 6228181"/>
              <a:gd name="connsiteY92" fmla="*/ 4714856 h 5143481"/>
              <a:gd name="connsiteX93" fmla="*/ 1872161 w 6228181"/>
              <a:gd name="connsiteY93" fmla="*/ 4714856 h 5143481"/>
              <a:gd name="connsiteX94" fmla="*/ 2307136 w 6228181"/>
              <a:gd name="connsiteY94" fmla="*/ 4286231 h 5143481"/>
              <a:gd name="connsiteX95" fmla="*/ 1872161 w 6228181"/>
              <a:gd name="connsiteY95" fmla="*/ 4286231 h 5143481"/>
              <a:gd name="connsiteX96" fmla="*/ 1872161 w 6228181"/>
              <a:gd name="connsiteY96" fmla="*/ 3857606 h 5143481"/>
              <a:gd name="connsiteX97" fmla="*/ 1437186 w 6228181"/>
              <a:gd name="connsiteY97" fmla="*/ 3857606 h 5143481"/>
              <a:gd name="connsiteX98" fmla="*/ 1872161 w 6228181"/>
              <a:gd name="connsiteY98" fmla="*/ 3428981 h 5143481"/>
              <a:gd name="connsiteX99" fmla="*/ 1437186 w 6228181"/>
              <a:gd name="connsiteY99" fmla="*/ 3428981 h 5143481"/>
              <a:gd name="connsiteX100" fmla="*/ 1437186 w 6228181"/>
              <a:gd name="connsiteY100" fmla="*/ 3000356 h 5143481"/>
              <a:gd name="connsiteX101" fmla="*/ 1872161 w 6228181"/>
              <a:gd name="connsiteY101" fmla="*/ 2571731 h 5143481"/>
              <a:gd name="connsiteX102" fmla="*/ 1437186 w 6228181"/>
              <a:gd name="connsiteY102" fmla="*/ 2571731 h 5143481"/>
              <a:gd name="connsiteX103" fmla="*/ 1872161 w 6228181"/>
              <a:gd name="connsiteY103" fmla="*/ 2143106 h 5143481"/>
              <a:gd name="connsiteX104" fmla="*/ 1437186 w 6228181"/>
              <a:gd name="connsiteY104" fmla="*/ 2143106 h 5143481"/>
              <a:gd name="connsiteX105" fmla="*/ 1437186 w 6228181"/>
              <a:gd name="connsiteY105" fmla="*/ 1714503 h 5143481"/>
              <a:gd name="connsiteX106" fmla="*/ 1872158 w 6228181"/>
              <a:gd name="connsiteY106" fmla="*/ 1285875 h 5143481"/>
              <a:gd name="connsiteX107" fmla="*/ 1872161 w 6228181"/>
              <a:gd name="connsiteY107" fmla="*/ 1285875 h 5143481"/>
              <a:gd name="connsiteX108" fmla="*/ 1872161 w 6228181"/>
              <a:gd name="connsiteY108" fmla="*/ 1285873 h 5143481"/>
              <a:gd name="connsiteX109" fmla="*/ 1872161 w 6228181"/>
              <a:gd name="connsiteY109" fmla="*/ 857248 h 5143481"/>
              <a:gd name="connsiteX110" fmla="*/ 2307136 w 6228181"/>
              <a:gd name="connsiteY110" fmla="*/ 857248 h 5143481"/>
              <a:gd name="connsiteX111" fmla="*/ 2307136 w 6228181"/>
              <a:gd name="connsiteY111" fmla="*/ 428623 h 5143481"/>
              <a:gd name="connsiteX112" fmla="*/ 1872161 w 6228181"/>
              <a:gd name="connsiteY112" fmla="*/ 857248 h 5143481"/>
              <a:gd name="connsiteX113" fmla="*/ 1437189 w 6228181"/>
              <a:gd name="connsiteY113" fmla="*/ 1285873 h 5143481"/>
              <a:gd name="connsiteX114" fmla="*/ 1437186 w 6228181"/>
              <a:gd name="connsiteY114" fmla="*/ 1285873 h 5143481"/>
              <a:gd name="connsiteX115" fmla="*/ 1437186 w 6228181"/>
              <a:gd name="connsiteY115" fmla="*/ 1285871 h 5143481"/>
              <a:gd name="connsiteX116" fmla="*/ 1437186 w 6228181"/>
              <a:gd name="connsiteY116" fmla="*/ 1285856 h 5143481"/>
              <a:gd name="connsiteX117" fmla="*/ 1437186 w 6228181"/>
              <a:gd name="connsiteY117" fmla="*/ 857246 h 5143481"/>
              <a:gd name="connsiteX118" fmla="*/ 1000626 w 6228181"/>
              <a:gd name="connsiteY118" fmla="*/ 857246 h 5143481"/>
              <a:gd name="connsiteX119" fmla="*/ 565660 w 6228181"/>
              <a:gd name="connsiteY119" fmla="*/ 1285868 h 5143481"/>
              <a:gd name="connsiteX120" fmla="*/ 565652 w 6228181"/>
              <a:gd name="connsiteY120" fmla="*/ 1285868 h 5143481"/>
              <a:gd name="connsiteX121" fmla="*/ 1000626 w 6228181"/>
              <a:gd name="connsiteY121" fmla="*/ 857244 h 5143481"/>
              <a:gd name="connsiteX122" fmla="*/ 1000626 w 6228181"/>
              <a:gd name="connsiteY122" fmla="*/ 857246 h 5143481"/>
              <a:gd name="connsiteX123" fmla="*/ 1437186 w 6228181"/>
              <a:gd name="connsiteY123" fmla="*/ 428622 h 5143481"/>
              <a:gd name="connsiteX124" fmla="*/ 1437186 w 6228181"/>
              <a:gd name="connsiteY124" fmla="*/ 428623 h 5143481"/>
              <a:gd name="connsiteX125" fmla="*/ 1437186 w 6228181"/>
              <a:gd name="connsiteY125" fmla="*/ 857245 h 5143481"/>
              <a:gd name="connsiteX126" fmla="*/ 1872159 w 6228181"/>
              <a:gd name="connsiteY126" fmla="*/ 428623 h 5143481"/>
              <a:gd name="connsiteX127" fmla="*/ 1872161 w 6228181"/>
              <a:gd name="connsiteY127" fmla="*/ 428623 h 5143481"/>
              <a:gd name="connsiteX128" fmla="*/ 1872161 w 6228181"/>
              <a:gd name="connsiteY128" fmla="*/ 428623 h 5143481"/>
              <a:gd name="connsiteX129" fmla="*/ 1437186 w 6228181"/>
              <a:gd name="connsiteY129" fmla="*/ 0 h 5143481"/>
              <a:gd name="connsiteX130" fmla="*/ 1872161 w 6228181"/>
              <a:gd name="connsiteY130" fmla="*/ 0 h 5143481"/>
              <a:gd name="connsiteX131" fmla="*/ 1437189 w 6228181"/>
              <a:gd name="connsiteY131" fmla="*/ 428621 h 5143481"/>
              <a:gd name="connsiteX132" fmla="*/ 1437186 w 6228181"/>
              <a:gd name="connsiteY132" fmla="*/ 428621 h 5143481"/>
              <a:gd name="connsiteX133" fmla="*/ 1437186 w 6228181"/>
              <a:gd name="connsiteY133" fmla="*/ 428622 h 5143481"/>
              <a:gd name="connsiteX134" fmla="*/ 1000626 w 6228181"/>
              <a:gd name="connsiteY134" fmla="*/ 428622 h 5143481"/>
              <a:gd name="connsiteX135" fmla="*/ 1000626 w 6228181"/>
              <a:gd name="connsiteY135" fmla="*/ 428622 h 5143481"/>
              <a:gd name="connsiteX136" fmla="*/ 1000626 w 6228181"/>
              <a:gd name="connsiteY136" fmla="*/ 428620 h 5143481"/>
              <a:gd name="connsiteX137" fmla="*/ 1437186 w 6228181"/>
              <a:gd name="connsiteY137" fmla="*/ 428620 h 5143481"/>
              <a:gd name="connsiteX138" fmla="*/ 1000616 w 6228181"/>
              <a:gd name="connsiteY138" fmla="*/ 0 h 5143481"/>
              <a:gd name="connsiteX139" fmla="*/ 1000626 w 6228181"/>
              <a:gd name="connsiteY139" fmla="*/ 0 h 5143481"/>
              <a:gd name="connsiteX140" fmla="*/ 565652 w 6228181"/>
              <a:gd name="connsiteY140" fmla="*/ 428620 h 5143481"/>
              <a:gd name="connsiteX141" fmla="*/ 565649 w 6228181"/>
              <a:gd name="connsiteY141" fmla="*/ 428620 h 5143481"/>
              <a:gd name="connsiteX142" fmla="*/ 565649 w 6228181"/>
              <a:gd name="connsiteY142" fmla="*/ 428617 h 5143481"/>
              <a:gd name="connsiteX143" fmla="*/ 130673 w 6228181"/>
              <a:gd name="connsiteY143" fmla="*/ 0 h 5143481"/>
              <a:gd name="connsiteX144" fmla="*/ 130673 w 6228181"/>
              <a:gd name="connsiteY144" fmla="*/ 0 h 5143481"/>
              <a:gd name="connsiteX145" fmla="*/ 130673 w 6228181"/>
              <a:gd name="connsiteY145" fmla="*/ 428615 h 5143481"/>
              <a:gd name="connsiteX146" fmla="*/ 565639 w 6228181"/>
              <a:gd name="connsiteY146" fmla="*/ 0 h 5143481"/>
              <a:gd name="connsiteX147" fmla="*/ 130673 w 6228181"/>
              <a:gd name="connsiteY147" fmla="*/ 428615 h 5143481"/>
              <a:gd name="connsiteX148" fmla="*/ 565649 w 6228181"/>
              <a:gd name="connsiteY148" fmla="*/ 428615 h 5143481"/>
              <a:gd name="connsiteX149" fmla="*/ 565649 w 6228181"/>
              <a:gd name="connsiteY149" fmla="*/ 428615 h 5143481"/>
              <a:gd name="connsiteX150" fmla="*/ 565642 w 6228181"/>
              <a:gd name="connsiteY150" fmla="*/ 428622 h 5143481"/>
              <a:gd name="connsiteX151" fmla="*/ 130673 w 6228181"/>
              <a:gd name="connsiteY151" fmla="*/ 428622 h 5143481"/>
              <a:gd name="connsiteX152" fmla="*/ 130673 w 6228181"/>
              <a:gd name="connsiteY152" fmla="*/ 857240 h 5143481"/>
              <a:gd name="connsiteX153" fmla="*/ 130673 w 6228181"/>
              <a:gd name="connsiteY153" fmla="*/ 857244 h 5143481"/>
              <a:gd name="connsiteX154" fmla="*/ 130673 w 6228181"/>
              <a:gd name="connsiteY154" fmla="*/ 857246 h 5143481"/>
              <a:gd name="connsiteX155" fmla="*/ 130673 w 6228181"/>
              <a:gd name="connsiteY155" fmla="*/ 1285856 h 5143481"/>
              <a:gd name="connsiteX156" fmla="*/ 130673 w 6228181"/>
              <a:gd name="connsiteY156" fmla="*/ 1285856 h 5143481"/>
              <a:gd name="connsiteX157" fmla="*/ 130673 w 6228181"/>
              <a:gd name="connsiteY157" fmla="*/ 857246 h 5143481"/>
              <a:gd name="connsiteX158" fmla="*/ 0 w 6228181"/>
              <a:gd name="connsiteY158" fmla="*/ 986012 h 5143481"/>
              <a:gd name="connsiteX159" fmla="*/ 0 w 6228181"/>
              <a:gd name="connsiteY159" fmla="*/ 986008 h 5143481"/>
              <a:gd name="connsiteX160" fmla="*/ 130673 w 6228181"/>
              <a:gd name="connsiteY160" fmla="*/ 857242 h 5143481"/>
              <a:gd name="connsiteX161" fmla="*/ 0 w 6228181"/>
              <a:gd name="connsiteY161" fmla="*/ 857242 h 5143481"/>
              <a:gd name="connsiteX162" fmla="*/ 0 w 6228181"/>
              <a:gd name="connsiteY162" fmla="*/ 857240 h 5143481"/>
              <a:gd name="connsiteX163" fmla="*/ 130673 w 6228181"/>
              <a:gd name="connsiteY163" fmla="*/ 857240 h 5143481"/>
              <a:gd name="connsiteX164" fmla="*/ 130673 w 6228181"/>
              <a:gd name="connsiteY164" fmla="*/ 428618 h 5143481"/>
              <a:gd name="connsiteX165" fmla="*/ 130673 w 6228181"/>
              <a:gd name="connsiteY165" fmla="*/ 428615 h 5143481"/>
              <a:gd name="connsiteX166" fmla="*/ 130666 w 6228181"/>
              <a:gd name="connsiteY166" fmla="*/ 0 h 5143481"/>
              <a:gd name="connsiteX167" fmla="*/ 0 w 6228181"/>
              <a:gd name="connsiteY167" fmla="*/ 128760 h 5143481"/>
              <a:gd name="connsiteX168" fmla="*/ 0 w 6228181"/>
              <a:gd name="connsiteY168" fmla="*/ 128760 h 514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228181" h="5143481">
                <a:moveTo>
                  <a:pt x="1437186" y="4714856"/>
                </a:moveTo>
                <a:lnTo>
                  <a:pt x="1872161" y="4714856"/>
                </a:lnTo>
                <a:lnTo>
                  <a:pt x="1437186" y="5143481"/>
                </a:lnTo>
                <a:close/>
                <a:moveTo>
                  <a:pt x="1437186" y="4286231"/>
                </a:moveTo>
                <a:lnTo>
                  <a:pt x="1872161" y="4286231"/>
                </a:lnTo>
                <a:lnTo>
                  <a:pt x="1437186" y="4714856"/>
                </a:lnTo>
                <a:close/>
                <a:moveTo>
                  <a:pt x="1000626" y="4286231"/>
                </a:moveTo>
                <a:lnTo>
                  <a:pt x="565649" y="4714856"/>
                </a:lnTo>
                <a:lnTo>
                  <a:pt x="565649" y="4714856"/>
                </a:lnTo>
                <a:close/>
                <a:moveTo>
                  <a:pt x="1000626" y="4286231"/>
                </a:moveTo>
                <a:lnTo>
                  <a:pt x="1437186" y="4286231"/>
                </a:lnTo>
                <a:lnTo>
                  <a:pt x="1000626" y="4714856"/>
                </a:lnTo>
                <a:close/>
                <a:moveTo>
                  <a:pt x="1000626" y="3428981"/>
                </a:moveTo>
                <a:lnTo>
                  <a:pt x="1000626" y="3857606"/>
                </a:lnTo>
                <a:lnTo>
                  <a:pt x="565649" y="4286231"/>
                </a:lnTo>
                <a:lnTo>
                  <a:pt x="565649" y="3857606"/>
                </a:lnTo>
                <a:close/>
                <a:moveTo>
                  <a:pt x="130673" y="3428981"/>
                </a:moveTo>
                <a:lnTo>
                  <a:pt x="0" y="3557748"/>
                </a:lnTo>
                <a:lnTo>
                  <a:pt x="0" y="3557747"/>
                </a:lnTo>
                <a:close/>
                <a:moveTo>
                  <a:pt x="1000626" y="3000356"/>
                </a:moveTo>
                <a:lnTo>
                  <a:pt x="565649" y="3428981"/>
                </a:lnTo>
                <a:lnTo>
                  <a:pt x="565649" y="3428981"/>
                </a:lnTo>
                <a:close/>
                <a:moveTo>
                  <a:pt x="130673" y="3000356"/>
                </a:moveTo>
                <a:lnTo>
                  <a:pt x="0" y="3129123"/>
                </a:lnTo>
                <a:lnTo>
                  <a:pt x="0" y="3129122"/>
                </a:lnTo>
                <a:close/>
                <a:moveTo>
                  <a:pt x="1000626" y="2571731"/>
                </a:moveTo>
                <a:lnTo>
                  <a:pt x="1437186" y="2571731"/>
                </a:lnTo>
                <a:lnTo>
                  <a:pt x="1000626" y="3000356"/>
                </a:lnTo>
                <a:lnTo>
                  <a:pt x="1000626" y="2571731"/>
                </a:lnTo>
                <a:close/>
                <a:moveTo>
                  <a:pt x="565649" y="1714505"/>
                </a:moveTo>
                <a:lnTo>
                  <a:pt x="565649" y="2143106"/>
                </a:lnTo>
                <a:lnTo>
                  <a:pt x="130673" y="2143106"/>
                </a:lnTo>
                <a:close/>
                <a:moveTo>
                  <a:pt x="1000626" y="1714500"/>
                </a:moveTo>
                <a:lnTo>
                  <a:pt x="1437186" y="1714500"/>
                </a:lnTo>
                <a:lnTo>
                  <a:pt x="1437186" y="1714503"/>
                </a:lnTo>
                <a:lnTo>
                  <a:pt x="1000626" y="1714503"/>
                </a:lnTo>
                <a:close/>
                <a:moveTo>
                  <a:pt x="565631" y="1285872"/>
                </a:moveTo>
                <a:lnTo>
                  <a:pt x="565649" y="1285872"/>
                </a:lnTo>
                <a:lnTo>
                  <a:pt x="130673" y="1714497"/>
                </a:lnTo>
                <a:lnTo>
                  <a:pt x="565649" y="1714497"/>
                </a:lnTo>
                <a:lnTo>
                  <a:pt x="1000626" y="1714497"/>
                </a:lnTo>
                <a:lnTo>
                  <a:pt x="1000626" y="1714478"/>
                </a:lnTo>
                <a:lnTo>
                  <a:pt x="1437167" y="1285875"/>
                </a:lnTo>
                <a:lnTo>
                  <a:pt x="1437183" y="1285875"/>
                </a:lnTo>
                <a:lnTo>
                  <a:pt x="1000626" y="1714500"/>
                </a:lnTo>
                <a:lnTo>
                  <a:pt x="565649" y="1714500"/>
                </a:lnTo>
                <a:lnTo>
                  <a:pt x="565649" y="1714503"/>
                </a:lnTo>
                <a:lnTo>
                  <a:pt x="130673" y="1714503"/>
                </a:lnTo>
                <a:lnTo>
                  <a:pt x="130673" y="2143106"/>
                </a:lnTo>
                <a:lnTo>
                  <a:pt x="130673" y="2571731"/>
                </a:lnTo>
                <a:lnTo>
                  <a:pt x="130673" y="3000356"/>
                </a:lnTo>
                <a:lnTo>
                  <a:pt x="130673" y="3428981"/>
                </a:lnTo>
                <a:lnTo>
                  <a:pt x="130673" y="3857606"/>
                </a:lnTo>
                <a:lnTo>
                  <a:pt x="130673" y="4286231"/>
                </a:lnTo>
                <a:lnTo>
                  <a:pt x="130673" y="4714856"/>
                </a:lnTo>
                <a:lnTo>
                  <a:pt x="130673" y="5143481"/>
                </a:lnTo>
                <a:lnTo>
                  <a:pt x="130673" y="5143481"/>
                </a:lnTo>
                <a:lnTo>
                  <a:pt x="130673" y="4714856"/>
                </a:lnTo>
                <a:lnTo>
                  <a:pt x="130673" y="4286231"/>
                </a:lnTo>
                <a:lnTo>
                  <a:pt x="130673" y="3857606"/>
                </a:lnTo>
                <a:lnTo>
                  <a:pt x="130673" y="3428981"/>
                </a:lnTo>
                <a:lnTo>
                  <a:pt x="130673" y="3000356"/>
                </a:lnTo>
                <a:lnTo>
                  <a:pt x="130673" y="2571731"/>
                </a:lnTo>
                <a:lnTo>
                  <a:pt x="130673" y="2143106"/>
                </a:lnTo>
                <a:lnTo>
                  <a:pt x="130673" y="1714505"/>
                </a:lnTo>
                <a:lnTo>
                  <a:pt x="0" y="1843271"/>
                </a:lnTo>
                <a:lnTo>
                  <a:pt x="0" y="1843265"/>
                </a:lnTo>
                <a:lnTo>
                  <a:pt x="130673" y="1714497"/>
                </a:lnTo>
                <a:lnTo>
                  <a:pt x="0" y="1714497"/>
                </a:lnTo>
                <a:lnTo>
                  <a:pt x="0" y="1714493"/>
                </a:lnTo>
                <a:lnTo>
                  <a:pt x="130673" y="1714493"/>
                </a:lnTo>
                <a:lnTo>
                  <a:pt x="130673" y="1714480"/>
                </a:lnTo>
                <a:close/>
                <a:moveTo>
                  <a:pt x="130684" y="857240"/>
                </a:moveTo>
                <a:lnTo>
                  <a:pt x="565649" y="857240"/>
                </a:lnTo>
                <a:lnTo>
                  <a:pt x="565649" y="857244"/>
                </a:lnTo>
                <a:lnTo>
                  <a:pt x="1000626" y="857244"/>
                </a:lnTo>
                <a:lnTo>
                  <a:pt x="1000626" y="857244"/>
                </a:lnTo>
                <a:lnTo>
                  <a:pt x="565649" y="857244"/>
                </a:lnTo>
                <a:lnTo>
                  <a:pt x="130676" y="857244"/>
                </a:lnTo>
                <a:close/>
                <a:moveTo>
                  <a:pt x="130673" y="428618"/>
                </a:moveTo>
                <a:lnTo>
                  <a:pt x="0" y="557382"/>
                </a:lnTo>
                <a:lnTo>
                  <a:pt x="0" y="557382"/>
                </a:lnTo>
                <a:close/>
                <a:moveTo>
                  <a:pt x="2307136" y="0"/>
                </a:moveTo>
                <a:lnTo>
                  <a:pt x="2743700" y="0"/>
                </a:lnTo>
                <a:lnTo>
                  <a:pt x="2743700" y="428623"/>
                </a:lnTo>
                <a:lnTo>
                  <a:pt x="3178674" y="0"/>
                </a:lnTo>
                <a:lnTo>
                  <a:pt x="6228181" y="0"/>
                </a:lnTo>
                <a:lnTo>
                  <a:pt x="6228181" y="5143481"/>
                </a:lnTo>
                <a:lnTo>
                  <a:pt x="2743700" y="5143481"/>
                </a:lnTo>
                <a:lnTo>
                  <a:pt x="2307137" y="4714856"/>
                </a:lnTo>
                <a:lnTo>
                  <a:pt x="2307137" y="5143481"/>
                </a:lnTo>
                <a:lnTo>
                  <a:pt x="1872161" y="5143481"/>
                </a:lnTo>
                <a:lnTo>
                  <a:pt x="2307136" y="4714856"/>
                </a:lnTo>
                <a:lnTo>
                  <a:pt x="1872161" y="4714856"/>
                </a:lnTo>
                <a:lnTo>
                  <a:pt x="2307136" y="4286231"/>
                </a:lnTo>
                <a:lnTo>
                  <a:pt x="1872161" y="4286231"/>
                </a:lnTo>
                <a:lnTo>
                  <a:pt x="1872161" y="3857606"/>
                </a:lnTo>
                <a:lnTo>
                  <a:pt x="1437186" y="3857606"/>
                </a:lnTo>
                <a:lnTo>
                  <a:pt x="1872161" y="3428981"/>
                </a:lnTo>
                <a:lnTo>
                  <a:pt x="1437186" y="3428981"/>
                </a:lnTo>
                <a:lnTo>
                  <a:pt x="1437186" y="3000356"/>
                </a:lnTo>
                <a:lnTo>
                  <a:pt x="1872161" y="2571731"/>
                </a:lnTo>
                <a:lnTo>
                  <a:pt x="1437186" y="2571731"/>
                </a:lnTo>
                <a:lnTo>
                  <a:pt x="1872161" y="2143106"/>
                </a:lnTo>
                <a:lnTo>
                  <a:pt x="1437186" y="2143106"/>
                </a:lnTo>
                <a:lnTo>
                  <a:pt x="1437186" y="1714503"/>
                </a:lnTo>
                <a:lnTo>
                  <a:pt x="1872158" y="1285875"/>
                </a:lnTo>
                <a:lnTo>
                  <a:pt x="1872161" y="1285875"/>
                </a:lnTo>
                <a:lnTo>
                  <a:pt x="1872161" y="1285873"/>
                </a:lnTo>
                <a:lnTo>
                  <a:pt x="1872161" y="857248"/>
                </a:lnTo>
                <a:lnTo>
                  <a:pt x="2307136" y="857248"/>
                </a:lnTo>
                <a:lnTo>
                  <a:pt x="2307136" y="428623"/>
                </a:lnTo>
                <a:lnTo>
                  <a:pt x="1872161" y="857248"/>
                </a:lnTo>
                <a:lnTo>
                  <a:pt x="1437189" y="1285873"/>
                </a:lnTo>
                <a:lnTo>
                  <a:pt x="1437186" y="1285873"/>
                </a:lnTo>
                <a:lnTo>
                  <a:pt x="1437186" y="1285871"/>
                </a:lnTo>
                <a:lnTo>
                  <a:pt x="1437186" y="1285856"/>
                </a:lnTo>
                <a:lnTo>
                  <a:pt x="1437186" y="857246"/>
                </a:lnTo>
                <a:lnTo>
                  <a:pt x="1000626" y="857246"/>
                </a:lnTo>
                <a:lnTo>
                  <a:pt x="565660" y="1285868"/>
                </a:lnTo>
                <a:lnTo>
                  <a:pt x="565652" y="1285868"/>
                </a:lnTo>
                <a:lnTo>
                  <a:pt x="1000626" y="857244"/>
                </a:lnTo>
                <a:lnTo>
                  <a:pt x="1000626" y="857246"/>
                </a:lnTo>
                <a:lnTo>
                  <a:pt x="1437186" y="428622"/>
                </a:lnTo>
                <a:lnTo>
                  <a:pt x="1437186" y="428623"/>
                </a:lnTo>
                <a:lnTo>
                  <a:pt x="1437186" y="857245"/>
                </a:lnTo>
                <a:lnTo>
                  <a:pt x="1872159" y="428623"/>
                </a:lnTo>
                <a:lnTo>
                  <a:pt x="1872161" y="428623"/>
                </a:lnTo>
                <a:lnTo>
                  <a:pt x="1872161" y="428623"/>
                </a:lnTo>
                <a:close/>
                <a:moveTo>
                  <a:pt x="1437186" y="0"/>
                </a:moveTo>
                <a:lnTo>
                  <a:pt x="1872161" y="0"/>
                </a:lnTo>
                <a:lnTo>
                  <a:pt x="1437189" y="428621"/>
                </a:lnTo>
                <a:lnTo>
                  <a:pt x="1437186" y="428621"/>
                </a:lnTo>
                <a:lnTo>
                  <a:pt x="1437186" y="428622"/>
                </a:lnTo>
                <a:lnTo>
                  <a:pt x="1000626" y="428622"/>
                </a:lnTo>
                <a:lnTo>
                  <a:pt x="1000626" y="428622"/>
                </a:lnTo>
                <a:lnTo>
                  <a:pt x="1000626" y="428620"/>
                </a:lnTo>
                <a:lnTo>
                  <a:pt x="1437186" y="428620"/>
                </a:lnTo>
                <a:close/>
                <a:moveTo>
                  <a:pt x="1000616" y="0"/>
                </a:moveTo>
                <a:lnTo>
                  <a:pt x="1000626" y="0"/>
                </a:lnTo>
                <a:lnTo>
                  <a:pt x="565652" y="428620"/>
                </a:lnTo>
                <a:lnTo>
                  <a:pt x="565649" y="428620"/>
                </a:lnTo>
                <a:lnTo>
                  <a:pt x="565649" y="428617"/>
                </a:lnTo>
                <a:close/>
                <a:moveTo>
                  <a:pt x="130673" y="0"/>
                </a:moveTo>
                <a:lnTo>
                  <a:pt x="130673" y="0"/>
                </a:lnTo>
                <a:lnTo>
                  <a:pt x="130673" y="428615"/>
                </a:lnTo>
                <a:lnTo>
                  <a:pt x="565639" y="0"/>
                </a:lnTo>
                <a:lnTo>
                  <a:pt x="130673" y="428615"/>
                </a:lnTo>
                <a:lnTo>
                  <a:pt x="565649" y="428615"/>
                </a:lnTo>
                <a:lnTo>
                  <a:pt x="565649" y="428615"/>
                </a:lnTo>
                <a:lnTo>
                  <a:pt x="565642" y="428622"/>
                </a:lnTo>
                <a:lnTo>
                  <a:pt x="130673" y="428622"/>
                </a:lnTo>
                <a:lnTo>
                  <a:pt x="130673" y="857240"/>
                </a:lnTo>
                <a:lnTo>
                  <a:pt x="130673" y="857244"/>
                </a:lnTo>
                <a:lnTo>
                  <a:pt x="130673" y="857246"/>
                </a:lnTo>
                <a:lnTo>
                  <a:pt x="130673" y="1285856"/>
                </a:lnTo>
                <a:lnTo>
                  <a:pt x="130673" y="1285856"/>
                </a:lnTo>
                <a:lnTo>
                  <a:pt x="130673" y="857246"/>
                </a:lnTo>
                <a:lnTo>
                  <a:pt x="0" y="986012"/>
                </a:lnTo>
                <a:lnTo>
                  <a:pt x="0" y="986008"/>
                </a:lnTo>
                <a:lnTo>
                  <a:pt x="130673" y="857242"/>
                </a:lnTo>
                <a:lnTo>
                  <a:pt x="0" y="857242"/>
                </a:lnTo>
                <a:lnTo>
                  <a:pt x="0" y="857240"/>
                </a:lnTo>
                <a:lnTo>
                  <a:pt x="130673" y="857240"/>
                </a:lnTo>
                <a:lnTo>
                  <a:pt x="130673" y="428618"/>
                </a:lnTo>
                <a:lnTo>
                  <a:pt x="130673" y="428615"/>
                </a:lnTo>
                <a:close/>
                <a:moveTo>
                  <a:pt x="130666" y="0"/>
                </a:moveTo>
                <a:lnTo>
                  <a:pt x="0" y="128760"/>
                </a:lnTo>
                <a:lnTo>
                  <a:pt x="0" y="12876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52108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851920" cy="699542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Nome Azienda</a:t>
            </a:r>
          </a:p>
        </p:txBody>
      </p:sp>
      <p:sp>
        <p:nvSpPr>
          <p:cNvPr id="11" name="Segnaposto testo 1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148013"/>
            <a:ext cx="3131840" cy="1995487"/>
          </a:xfrm>
          <a:prstGeom prst="rect">
            <a:avLst/>
          </a:prstGeom>
        </p:spPr>
        <p:txBody>
          <a:bodyPr lIns="252000" tIns="0" rIns="0" bIns="252000" anchor="b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Inserire qui la core </a:t>
            </a:r>
            <a:r>
              <a:rPr lang="it-IT" dirty="0" err="1"/>
              <a:t>competence</a:t>
            </a:r>
            <a:r>
              <a:rPr lang="it-IT" dirty="0"/>
              <a:t> aziendale che serve al moderatore per introdurre l’azienda (</a:t>
            </a:r>
            <a:r>
              <a:rPr lang="it-IT" dirty="0" err="1"/>
              <a:t>max</a:t>
            </a:r>
            <a:r>
              <a:rPr lang="it-IT" dirty="0"/>
              <a:t> 15 parole)</a:t>
            </a:r>
          </a:p>
        </p:txBody>
      </p:sp>
      <p:sp>
        <p:nvSpPr>
          <p:cNvPr id="12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75606"/>
            <a:ext cx="313184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1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 speaker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11263"/>
            <a:ext cx="313184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i="1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Ruolo aziendale</a:t>
            </a: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99542"/>
            <a:ext cx="385192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 err="1"/>
              <a:t>Claim</a:t>
            </a:r>
            <a:r>
              <a:rPr lang="it-IT" dirty="0"/>
              <a:t> aziendale o sottotitolo</a:t>
            </a:r>
          </a:p>
        </p:txBody>
      </p:sp>
      <p:sp>
        <p:nvSpPr>
          <p:cNvPr id="15" name="Figura a mano libera: forma 266"/>
          <p:cNvSpPr>
            <a:spLocks noGrp="1"/>
          </p:cNvSpPr>
          <p:nvPr>
            <p:ph type="pic" sz="quarter" idx="23"/>
          </p:nvPr>
        </p:nvSpPr>
        <p:spPr>
          <a:xfrm>
            <a:off x="2917332" y="2043"/>
            <a:ext cx="6228181" cy="5143481"/>
          </a:xfrm>
          <a:custGeom>
            <a:avLst/>
            <a:gdLst>
              <a:gd name="connsiteX0" fmla="*/ 1437186 w 6228181"/>
              <a:gd name="connsiteY0" fmla="*/ 4714856 h 5143481"/>
              <a:gd name="connsiteX1" fmla="*/ 1872161 w 6228181"/>
              <a:gd name="connsiteY1" fmla="*/ 4714856 h 5143481"/>
              <a:gd name="connsiteX2" fmla="*/ 1437186 w 6228181"/>
              <a:gd name="connsiteY2" fmla="*/ 5143481 h 5143481"/>
              <a:gd name="connsiteX3" fmla="*/ 1437186 w 6228181"/>
              <a:gd name="connsiteY3" fmla="*/ 4286231 h 5143481"/>
              <a:gd name="connsiteX4" fmla="*/ 1872161 w 6228181"/>
              <a:gd name="connsiteY4" fmla="*/ 4286231 h 5143481"/>
              <a:gd name="connsiteX5" fmla="*/ 1437186 w 6228181"/>
              <a:gd name="connsiteY5" fmla="*/ 4714856 h 5143481"/>
              <a:gd name="connsiteX6" fmla="*/ 1000626 w 6228181"/>
              <a:gd name="connsiteY6" fmla="*/ 4286231 h 5143481"/>
              <a:gd name="connsiteX7" fmla="*/ 565649 w 6228181"/>
              <a:gd name="connsiteY7" fmla="*/ 4714856 h 5143481"/>
              <a:gd name="connsiteX8" fmla="*/ 565649 w 6228181"/>
              <a:gd name="connsiteY8" fmla="*/ 4714856 h 5143481"/>
              <a:gd name="connsiteX9" fmla="*/ 1000626 w 6228181"/>
              <a:gd name="connsiteY9" fmla="*/ 4286231 h 5143481"/>
              <a:gd name="connsiteX10" fmla="*/ 1437186 w 6228181"/>
              <a:gd name="connsiteY10" fmla="*/ 4286231 h 5143481"/>
              <a:gd name="connsiteX11" fmla="*/ 1000626 w 6228181"/>
              <a:gd name="connsiteY11" fmla="*/ 4714856 h 5143481"/>
              <a:gd name="connsiteX12" fmla="*/ 1000626 w 6228181"/>
              <a:gd name="connsiteY12" fmla="*/ 3428981 h 5143481"/>
              <a:gd name="connsiteX13" fmla="*/ 1000626 w 6228181"/>
              <a:gd name="connsiteY13" fmla="*/ 3857606 h 5143481"/>
              <a:gd name="connsiteX14" fmla="*/ 565649 w 6228181"/>
              <a:gd name="connsiteY14" fmla="*/ 4286231 h 5143481"/>
              <a:gd name="connsiteX15" fmla="*/ 565649 w 6228181"/>
              <a:gd name="connsiteY15" fmla="*/ 3857606 h 5143481"/>
              <a:gd name="connsiteX16" fmla="*/ 130673 w 6228181"/>
              <a:gd name="connsiteY16" fmla="*/ 3428981 h 5143481"/>
              <a:gd name="connsiteX17" fmla="*/ 0 w 6228181"/>
              <a:gd name="connsiteY17" fmla="*/ 3557748 h 5143481"/>
              <a:gd name="connsiteX18" fmla="*/ 0 w 6228181"/>
              <a:gd name="connsiteY18" fmla="*/ 3557747 h 5143481"/>
              <a:gd name="connsiteX19" fmla="*/ 1000626 w 6228181"/>
              <a:gd name="connsiteY19" fmla="*/ 3000356 h 5143481"/>
              <a:gd name="connsiteX20" fmla="*/ 565649 w 6228181"/>
              <a:gd name="connsiteY20" fmla="*/ 3428981 h 5143481"/>
              <a:gd name="connsiteX21" fmla="*/ 565649 w 6228181"/>
              <a:gd name="connsiteY21" fmla="*/ 3428981 h 5143481"/>
              <a:gd name="connsiteX22" fmla="*/ 130673 w 6228181"/>
              <a:gd name="connsiteY22" fmla="*/ 3000356 h 5143481"/>
              <a:gd name="connsiteX23" fmla="*/ 0 w 6228181"/>
              <a:gd name="connsiteY23" fmla="*/ 3129123 h 5143481"/>
              <a:gd name="connsiteX24" fmla="*/ 0 w 6228181"/>
              <a:gd name="connsiteY24" fmla="*/ 3129122 h 5143481"/>
              <a:gd name="connsiteX25" fmla="*/ 1000626 w 6228181"/>
              <a:gd name="connsiteY25" fmla="*/ 2571731 h 5143481"/>
              <a:gd name="connsiteX26" fmla="*/ 1437186 w 6228181"/>
              <a:gd name="connsiteY26" fmla="*/ 2571731 h 5143481"/>
              <a:gd name="connsiteX27" fmla="*/ 1000626 w 6228181"/>
              <a:gd name="connsiteY27" fmla="*/ 3000356 h 5143481"/>
              <a:gd name="connsiteX28" fmla="*/ 1000626 w 6228181"/>
              <a:gd name="connsiteY28" fmla="*/ 2571731 h 5143481"/>
              <a:gd name="connsiteX29" fmla="*/ 565649 w 6228181"/>
              <a:gd name="connsiteY29" fmla="*/ 1714505 h 5143481"/>
              <a:gd name="connsiteX30" fmla="*/ 565649 w 6228181"/>
              <a:gd name="connsiteY30" fmla="*/ 2143106 h 5143481"/>
              <a:gd name="connsiteX31" fmla="*/ 130673 w 6228181"/>
              <a:gd name="connsiteY31" fmla="*/ 2143106 h 5143481"/>
              <a:gd name="connsiteX32" fmla="*/ 1000626 w 6228181"/>
              <a:gd name="connsiteY32" fmla="*/ 1714500 h 5143481"/>
              <a:gd name="connsiteX33" fmla="*/ 1437186 w 6228181"/>
              <a:gd name="connsiteY33" fmla="*/ 1714500 h 5143481"/>
              <a:gd name="connsiteX34" fmla="*/ 1437186 w 6228181"/>
              <a:gd name="connsiteY34" fmla="*/ 1714503 h 5143481"/>
              <a:gd name="connsiteX35" fmla="*/ 1000626 w 6228181"/>
              <a:gd name="connsiteY35" fmla="*/ 1714503 h 5143481"/>
              <a:gd name="connsiteX36" fmla="*/ 565631 w 6228181"/>
              <a:gd name="connsiteY36" fmla="*/ 1285872 h 5143481"/>
              <a:gd name="connsiteX37" fmla="*/ 565649 w 6228181"/>
              <a:gd name="connsiteY37" fmla="*/ 1285872 h 5143481"/>
              <a:gd name="connsiteX38" fmla="*/ 130673 w 6228181"/>
              <a:gd name="connsiteY38" fmla="*/ 1714497 h 5143481"/>
              <a:gd name="connsiteX39" fmla="*/ 565649 w 6228181"/>
              <a:gd name="connsiteY39" fmla="*/ 1714497 h 5143481"/>
              <a:gd name="connsiteX40" fmla="*/ 1000626 w 6228181"/>
              <a:gd name="connsiteY40" fmla="*/ 1714497 h 5143481"/>
              <a:gd name="connsiteX41" fmla="*/ 1000626 w 6228181"/>
              <a:gd name="connsiteY41" fmla="*/ 1714478 h 5143481"/>
              <a:gd name="connsiteX42" fmla="*/ 1437167 w 6228181"/>
              <a:gd name="connsiteY42" fmla="*/ 1285875 h 5143481"/>
              <a:gd name="connsiteX43" fmla="*/ 1437183 w 6228181"/>
              <a:gd name="connsiteY43" fmla="*/ 1285875 h 5143481"/>
              <a:gd name="connsiteX44" fmla="*/ 1000626 w 6228181"/>
              <a:gd name="connsiteY44" fmla="*/ 1714500 h 5143481"/>
              <a:gd name="connsiteX45" fmla="*/ 565649 w 6228181"/>
              <a:gd name="connsiteY45" fmla="*/ 1714500 h 5143481"/>
              <a:gd name="connsiteX46" fmla="*/ 565649 w 6228181"/>
              <a:gd name="connsiteY46" fmla="*/ 1714503 h 5143481"/>
              <a:gd name="connsiteX47" fmla="*/ 130673 w 6228181"/>
              <a:gd name="connsiteY47" fmla="*/ 1714503 h 5143481"/>
              <a:gd name="connsiteX48" fmla="*/ 130673 w 6228181"/>
              <a:gd name="connsiteY48" fmla="*/ 2143106 h 5143481"/>
              <a:gd name="connsiteX49" fmla="*/ 130673 w 6228181"/>
              <a:gd name="connsiteY49" fmla="*/ 2571731 h 5143481"/>
              <a:gd name="connsiteX50" fmla="*/ 130673 w 6228181"/>
              <a:gd name="connsiteY50" fmla="*/ 3000356 h 5143481"/>
              <a:gd name="connsiteX51" fmla="*/ 130673 w 6228181"/>
              <a:gd name="connsiteY51" fmla="*/ 3428981 h 5143481"/>
              <a:gd name="connsiteX52" fmla="*/ 130673 w 6228181"/>
              <a:gd name="connsiteY52" fmla="*/ 3857606 h 5143481"/>
              <a:gd name="connsiteX53" fmla="*/ 130673 w 6228181"/>
              <a:gd name="connsiteY53" fmla="*/ 4286231 h 5143481"/>
              <a:gd name="connsiteX54" fmla="*/ 130673 w 6228181"/>
              <a:gd name="connsiteY54" fmla="*/ 4714856 h 5143481"/>
              <a:gd name="connsiteX55" fmla="*/ 130673 w 6228181"/>
              <a:gd name="connsiteY55" fmla="*/ 5143481 h 5143481"/>
              <a:gd name="connsiteX56" fmla="*/ 130673 w 6228181"/>
              <a:gd name="connsiteY56" fmla="*/ 5143481 h 5143481"/>
              <a:gd name="connsiteX57" fmla="*/ 130673 w 6228181"/>
              <a:gd name="connsiteY57" fmla="*/ 4714856 h 5143481"/>
              <a:gd name="connsiteX58" fmla="*/ 130673 w 6228181"/>
              <a:gd name="connsiteY58" fmla="*/ 4286231 h 5143481"/>
              <a:gd name="connsiteX59" fmla="*/ 130673 w 6228181"/>
              <a:gd name="connsiteY59" fmla="*/ 3857606 h 5143481"/>
              <a:gd name="connsiteX60" fmla="*/ 130673 w 6228181"/>
              <a:gd name="connsiteY60" fmla="*/ 3428981 h 5143481"/>
              <a:gd name="connsiteX61" fmla="*/ 130673 w 6228181"/>
              <a:gd name="connsiteY61" fmla="*/ 3000356 h 5143481"/>
              <a:gd name="connsiteX62" fmla="*/ 130673 w 6228181"/>
              <a:gd name="connsiteY62" fmla="*/ 2571731 h 5143481"/>
              <a:gd name="connsiteX63" fmla="*/ 130673 w 6228181"/>
              <a:gd name="connsiteY63" fmla="*/ 2143106 h 5143481"/>
              <a:gd name="connsiteX64" fmla="*/ 130673 w 6228181"/>
              <a:gd name="connsiteY64" fmla="*/ 1714505 h 5143481"/>
              <a:gd name="connsiteX65" fmla="*/ 0 w 6228181"/>
              <a:gd name="connsiteY65" fmla="*/ 1843271 h 5143481"/>
              <a:gd name="connsiteX66" fmla="*/ 0 w 6228181"/>
              <a:gd name="connsiteY66" fmla="*/ 1843265 h 5143481"/>
              <a:gd name="connsiteX67" fmla="*/ 130673 w 6228181"/>
              <a:gd name="connsiteY67" fmla="*/ 1714497 h 5143481"/>
              <a:gd name="connsiteX68" fmla="*/ 0 w 6228181"/>
              <a:gd name="connsiteY68" fmla="*/ 1714497 h 5143481"/>
              <a:gd name="connsiteX69" fmla="*/ 0 w 6228181"/>
              <a:gd name="connsiteY69" fmla="*/ 1714493 h 5143481"/>
              <a:gd name="connsiteX70" fmla="*/ 130673 w 6228181"/>
              <a:gd name="connsiteY70" fmla="*/ 1714493 h 5143481"/>
              <a:gd name="connsiteX71" fmla="*/ 130673 w 6228181"/>
              <a:gd name="connsiteY71" fmla="*/ 1714480 h 5143481"/>
              <a:gd name="connsiteX72" fmla="*/ 130684 w 6228181"/>
              <a:gd name="connsiteY72" fmla="*/ 857240 h 5143481"/>
              <a:gd name="connsiteX73" fmla="*/ 565649 w 6228181"/>
              <a:gd name="connsiteY73" fmla="*/ 857240 h 5143481"/>
              <a:gd name="connsiteX74" fmla="*/ 565649 w 6228181"/>
              <a:gd name="connsiteY74" fmla="*/ 857244 h 5143481"/>
              <a:gd name="connsiteX75" fmla="*/ 1000626 w 6228181"/>
              <a:gd name="connsiteY75" fmla="*/ 857244 h 5143481"/>
              <a:gd name="connsiteX76" fmla="*/ 1000626 w 6228181"/>
              <a:gd name="connsiteY76" fmla="*/ 857244 h 5143481"/>
              <a:gd name="connsiteX77" fmla="*/ 565649 w 6228181"/>
              <a:gd name="connsiteY77" fmla="*/ 857244 h 5143481"/>
              <a:gd name="connsiteX78" fmla="*/ 130676 w 6228181"/>
              <a:gd name="connsiteY78" fmla="*/ 857244 h 5143481"/>
              <a:gd name="connsiteX79" fmla="*/ 130673 w 6228181"/>
              <a:gd name="connsiteY79" fmla="*/ 428618 h 5143481"/>
              <a:gd name="connsiteX80" fmla="*/ 0 w 6228181"/>
              <a:gd name="connsiteY80" fmla="*/ 557382 h 5143481"/>
              <a:gd name="connsiteX81" fmla="*/ 0 w 6228181"/>
              <a:gd name="connsiteY81" fmla="*/ 557382 h 5143481"/>
              <a:gd name="connsiteX82" fmla="*/ 2307136 w 6228181"/>
              <a:gd name="connsiteY82" fmla="*/ 0 h 5143481"/>
              <a:gd name="connsiteX83" fmla="*/ 2743700 w 6228181"/>
              <a:gd name="connsiteY83" fmla="*/ 0 h 5143481"/>
              <a:gd name="connsiteX84" fmla="*/ 2743700 w 6228181"/>
              <a:gd name="connsiteY84" fmla="*/ 428623 h 5143481"/>
              <a:gd name="connsiteX85" fmla="*/ 3178674 w 6228181"/>
              <a:gd name="connsiteY85" fmla="*/ 0 h 5143481"/>
              <a:gd name="connsiteX86" fmla="*/ 6228181 w 6228181"/>
              <a:gd name="connsiteY86" fmla="*/ 0 h 5143481"/>
              <a:gd name="connsiteX87" fmla="*/ 6228181 w 6228181"/>
              <a:gd name="connsiteY87" fmla="*/ 5143481 h 5143481"/>
              <a:gd name="connsiteX88" fmla="*/ 2743700 w 6228181"/>
              <a:gd name="connsiteY88" fmla="*/ 5143481 h 5143481"/>
              <a:gd name="connsiteX89" fmla="*/ 2307137 w 6228181"/>
              <a:gd name="connsiteY89" fmla="*/ 4714856 h 5143481"/>
              <a:gd name="connsiteX90" fmla="*/ 2307137 w 6228181"/>
              <a:gd name="connsiteY90" fmla="*/ 5143481 h 5143481"/>
              <a:gd name="connsiteX91" fmla="*/ 1872161 w 6228181"/>
              <a:gd name="connsiteY91" fmla="*/ 5143481 h 5143481"/>
              <a:gd name="connsiteX92" fmla="*/ 2307136 w 6228181"/>
              <a:gd name="connsiteY92" fmla="*/ 4714856 h 5143481"/>
              <a:gd name="connsiteX93" fmla="*/ 1872161 w 6228181"/>
              <a:gd name="connsiteY93" fmla="*/ 4714856 h 5143481"/>
              <a:gd name="connsiteX94" fmla="*/ 2307136 w 6228181"/>
              <a:gd name="connsiteY94" fmla="*/ 4286231 h 5143481"/>
              <a:gd name="connsiteX95" fmla="*/ 1872161 w 6228181"/>
              <a:gd name="connsiteY95" fmla="*/ 4286231 h 5143481"/>
              <a:gd name="connsiteX96" fmla="*/ 1872161 w 6228181"/>
              <a:gd name="connsiteY96" fmla="*/ 3857606 h 5143481"/>
              <a:gd name="connsiteX97" fmla="*/ 1437186 w 6228181"/>
              <a:gd name="connsiteY97" fmla="*/ 3857606 h 5143481"/>
              <a:gd name="connsiteX98" fmla="*/ 1872161 w 6228181"/>
              <a:gd name="connsiteY98" fmla="*/ 3428981 h 5143481"/>
              <a:gd name="connsiteX99" fmla="*/ 1437186 w 6228181"/>
              <a:gd name="connsiteY99" fmla="*/ 3428981 h 5143481"/>
              <a:gd name="connsiteX100" fmla="*/ 1437186 w 6228181"/>
              <a:gd name="connsiteY100" fmla="*/ 3000356 h 5143481"/>
              <a:gd name="connsiteX101" fmla="*/ 1872161 w 6228181"/>
              <a:gd name="connsiteY101" fmla="*/ 2571731 h 5143481"/>
              <a:gd name="connsiteX102" fmla="*/ 1437186 w 6228181"/>
              <a:gd name="connsiteY102" fmla="*/ 2571731 h 5143481"/>
              <a:gd name="connsiteX103" fmla="*/ 1872161 w 6228181"/>
              <a:gd name="connsiteY103" fmla="*/ 2143106 h 5143481"/>
              <a:gd name="connsiteX104" fmla="*/ 1437186 w 6228181"/>
              <a:gd name="connsiteY104" fmla="*/ 2143106 h 5143481"/>
              <a:gd name="connsiteX105" fmla="*/ 1437186 w 6228181"/>
              <a:gd name="connsiteY105" fmla="*/ 1714503 h 5143481"/>
              <a:gd name="connsiteX106" fmla="*/ 1872158 w 6228181"/>
              <a:gd name="connsiteY106" fmla="*/ 1285875 h 5143481"/>
              <a:gd name="connsiteX107" fmla="*/ 1872161 w 6228181"/>
              <a:gd name="connsiteY107" fmla="*/ 1285875 h 5143481"/>
              <a:gd name="connsiteX108" fmla="*/ 1872161 w 6228181"/>
              <a:gd name="connsiteY108" fmla="*/ 1285873 h 5143481"/>
              <a:gd name="connsiteX109" fmla="*/ 1872161 w 6228181"/>
              <a:gd name="connsiteY109" fmla="*/ 857248 h 5143481"/>
              <a:gd name="connsiteX110" fmla="*/ 2307136 w 6228181"/>
              <a:gd name="connsiteY110" fmla="*/ 857248 h 5143481"/>
              <a:gd name="connsiteX111" fmla="*/ 2307136 w 6228181"/>
              <a:gd name="connsiteY111" fmla="*/ 428623 h 5143481"/>
              <a:gd name="connsiteX112" fmla="*/ 1872161 w 6228181"/>
              <a:gd name="connsiteY112" fmla="*/ 857248 h 5143481"/>
              <a:gd name="connsiteX113" fmla="*/ 1437189 w 6228181"/>
              <a:gd name="connsiteY113" fmla="*/ 1285873 h 5143481"/>
              <a:gd name="connsiteX114" fmla="*/ 1437186 w 6228181"/>
              <a:gd name="connsiteY114" fmla="*/ 1285873 h 5143481"/>
              <a:gd name="connsiteX115" fmla="*/ 1437186 w 6228181"/>
              <a:gd name="connsiteY115" fmla="*/ 1285871 h 5143481"/>
              <a:gd name="connsiteX116" fmla="*/ 1437186 w 6228181"/>
              <a:gd name="connsiteY116" fmla="*/ 1285856 h 5143481"/>
              <a:gd name="connsiteX117" fmla="*/ 1437186 w 6228181"/>
              <a:gd name="connsiteY117" fmla="*/ 857246 h 5143481"/>
              <a:gd name="connsiteX118" fmla="*/ 1000626 w 6228181"/>
              <a:gd name="connsiteY118" fmla="*/ 857246 h 5143481"/>
              <a:gd name="connsiteX119" fmla="*/ 565660 w 6228181"/>
              <a:gd name="connsiteY119" fmla="*/ 1285868 h 5143481"/>
              <a:gd name="connsiteX120" fmla="*/ 565652 w 6228181"/>
              <a:gd name="connsiteY120" fmla="*/ 1285868 h 5143481"/>
              <a:gd name="connsiteX121" fmla="*/ 1000626 w 6228181"/>
              <a:gd name="connsiteY121" fmla="*/ 857244 h 5143481"/>
              <a:gd name="connsiteX122" fmla="*/ 1000626 w 6228181"/>
              <a:gd name="connsiteY122" fmla="*/ 857246 h 5143481"/>
              <a:gd name="connsiteX123" fmla="*/ 1437186 w 6228181"/>
              <a:gd name="connsiteY123" fmla="*/ 428622 h 5143481"/>
              <a:gd name="connsiteX124" fmla="*/ 1437186 w 6228181"/>
              <a:gd name="connsiteY124" fmla="*/ 428623 h 5143481"/>
              <a:gd name="connsiteX125" fmla="*/ 1437186 w 6228181"/>
              <a:gd name="connsiteY125" fmla="*/ 857245 h 5143481"/>
              <a:gd name="connsiteX126" fmla="*/ 1872159 w 6228181"/>
              <a:gd name="connsiteY126" fmla="*/ 428623 h 5143481"/>
              <a:gd name="connsiteX127" fmla="*/ 1872161 w 6228181"/>
              <a:gd name="connsiteY127" fmla="*/ 428623 h 5143481"/>
              <a:gd name="connsiteX128" fmla="*/ 1872161 w 6228181"/>
              <a:gd name="connsiteY128" fmla="*/ 428623 h 5143481"/>
              <a:gd name="connsiteX129" fmla="*/ 1437186 w 6228181"/>
              <a:gd name="connsiteY129" fmla="*/ 0 h 5143481"/>
              <a:gd name="connsiteX130" fmla="*/ 1872161 w 6228181"/>
              <a:gd name="connsiteY130" fmla="*/ 0 h 5143481"/>
              <a:gd name="connsiteX131" fmla="*/ 1437189 w 6228181"/>
              <a:gd name="connsiteY131" fmla="*/ 428621 h 5143481"/>
              <a:gd name="connsiteX132" fmla="*/ 1437186 w 6228181"/>
              <a:gd name="connsiteY132" fmla="*/ 428621 h 5143481"/>
              <a:gd name="connsiteX133" fmla="*/ 1437186 w 6228181"/>
              <a:gd name="connsiteY133" fmla="*/ 428622 h 5143481"/>
              <a:gd name="connsiteX134" fmla="*/ 1000626 w 6228181"/>
              <a:gd name="connsiteY134" fmla="*/ 428622 h 5143481"/>
              <a:gd name="connsiteX135" fmla="*/ 1000626 w 6228181"/>
              <a:gd name="connsiteY135" fmla="*/ 428622 h 5143481"/>
              <a:gd name="connsiteX136" fmla="*/ 1000626 w 6228181"/>
              <a:gd name="connsiteY136" fmla="*/ 428620 h 5143481"/>
              <a:gd name="connsiteX137" fmla="*/ 1437186 w 6228181"/>
              <a:gd name="connsiteY137" fmla="*/ 428620 h 5143481"/>
              <a:gd name="connsiteX138" fmla="*/ 1000616 w 6228181"/>
              <a:gd name="connsiteY138" fmla="*/ 0 h 5143481"/>
              <a:gd name="connsiteX139" fmla="*/ 1000626 w 6228181"/>
              <a:gd name="connsiteY139" fmla="*/ 0 h 5143481"/>
              <a:gd name="connsiteX140" fmla="*/ 565652 w 6228181"/>
              <a:gd name="connsiteY140" fmla="*/ 428620 h 5143481"/>
              <a:gd name="connsiteX141" fmla="*/ 565649 w 6228181"/>
              <a:gd name="connsiteY141" fmla="*/ 428620 h 5143481"/>
              <a:gd name="connsiteX142" fmla="*/ 565649 w 6228181"/>
              <a:gd name="connsiteY142" fmla="*/ 428617 h 5143481"/>
              <a:gd name="connsiteX143" fmla="*/ 130673 w 6228181"/>
              <a:gd name="connsiteY143" fmla="*/ 0 h 5143481"/>
              <a:gd name="connsiteX144" fmla="*/ 130673 w 6228181"/>
              <a:gd name="connsiteY144" fmla="*/ 0 h 5143481"/>
              <a:gd name="connsiteX145" fmla="*/ 130673 w 6228181"/>
              <a:gd name="connsiteY145" fmla="*/ 428615 h 5143481"/>
              <a:gd name="connsiteX146" fmla="*/ 565639 w 6228181"/>
              <a:gd name="connsiteY146" fmla="*/ 0 h 5143481"/>
              <a:gd name="connsiteX147" fmla="*/ 130673 w 6228181"/>
              <a:gd name="connsiteY147" fmla="*/ 428615 h 5143481"/>
              <a:gd name="connsiteX148" fmla="*/ 565649 w 6228181"/>
              <a:gd name="connsiteY148" fmla="*/ 428615 h 5143481"/>
              <a:gd name="connsiteX149" fmla="*/ 565649 w 6228181"/>
              <a:gd name="connsiteY149" fmla="*/ 428615 h 5143481"/>
              <a:gd name="connsiteX150" fmla="*/ 565642 w 6228181"/>
              <a:gd name="connsiteY150" fmla="*/ 428622 h 5143481"/>
              <a:gd name="connsiteX151" fmla="*/ 130673 w 6228181"/>
              <a:gd name="connsiteY151" fmla="*/ 428622 h 5143481"/>
              <a:gd name="connsiteX152" fmla="*/ 130673 w 6228181"/>
              <a:gd name="connsiteY152" fmla="*/ 857240 h 5143481"/>
              <a:gd name="connsiteX153" fmla="*/ 130673 w 6228181"/>
              <a:gd name="connsiteY153" fmla="*/ 857244 h 5143481"/>
              <a:gd name="connsiteX154" fmla="*/ 130673 w 6228181"/>
              <a:gd name="connsiteY154" fmla="*/ 857246 h 5143481"/>
              <a:gd name="connsiteX155" fmla="*/ 130673 w 6228181"/>
              <a:gd name="connsiteY155" fmla="*/ 1285856 h 5143481"/>
              <a:gd name="connsiteX156" fmla="*/ 130673 w 6228181"/>
              <a:gd name="connsiteY156" fmla="*/ 1285856 h 5143481"/>
              <a:gd name="connsiteX157" fmla="*/ 130673 w 6228181"/>
              <a:gd name="connsiteY157" fmla="*/ 857246 h 5143481"/>
              <a:gd name="connsiteX158" fmla="*/ 0 w 6228181"/>
              <a:gd name="connsiteY158" fmla="*/ 986012 h 5143481"/>
              <a:gd name="connsiteX159" fmla="*/ 0 w 6228181"/>
              <a:gd name="connsiteY159" fmla="*/ 986008 h 5143481"/>
              <a:gd name="connsiteX160" fmla="*/ 130673 w 6228181"/>
              <a:gd name="connsiteY160" fmla="*/ 857242 h 5143481"/>
              <a:gd name="connsiteX161" fmla="*/ 0 w 6228181"/>
              <a:gd name="connsiteY161" fmla="*/ 857242 h 5143481"/>
              <a:gd name="connsiteX162" fmla="*/ 0 w 6228181"/>
              <a:gd name="connsiteY162" fmla="*/ 857240 h 5143481"/>
              <a:gd name="connsiteX163" fmla="*/ 130673 w 6228181"/>
              <a:gd name="connsiteY163" fmla="*/ 857240 h 5143481"/>
              <a:gd name="connsiteX164" fmla="*/ 130673 w 6228181"/>
              <a:gd name="connsiteY164" fmla="*/ 428618 h 5143481"/>
              <a:gd name="connsiteX165" fmla="*/ 130673 w 6228181"/>
              <a:gd name="connsiteY165" fmla="*/ 428615 h 5143481"/>
              <a:gd name="connsiteX166" fmla="*/ 130666 w 6228181"/>
              <a:gd name="connsiteY166" fmla="*/ 0 h 5143481"/>
              <a:gd name="connsiteX167" fmla="*/ 0 w 6228181"/>
              <a:gd name="connsiteY167" fmla="*/ 128760 h 5143481"/>
              <a:gd name="connsiteX168" fmla="*/ 0 w 6228181"/>
              <a:gd name="connsiteY168" fmla="*/ 128760 h 514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228181" h="5143481">
                <a:moveTo>
                  <a:pt x="1437186" y="4714856"/>
                </a:moveTo>
                <a:lnTo>
                  <a:pt x="1872161" y="4714856"/>
                </a:lnTo>
                <a:lnTo>
                  <a:pt x="1437186" y="5143481"/>
                </a:lnTo>
                <a:close/>
                <a:moveTo>
                  <a:pt x="1437186" y="4286231"/>
                </a:moveTo>
                <a:lnTo>
                  <a:pt x="1872161" y="4286231"/>
                </a:lnTo>
                <a:lnTo>
                  <a:pt x="1437186" y="4714856"/>
                </a:lnTo>
                <a:close/>
                <a:moveTo>
                  <a:pt x="1000626" y="4286231"/>
                </a:moveTo>
                <a:lnTo>
                  <a:pt x="565649" y="4714856"/>
                </a:lnTo>
                <a:lnTo>
                  <a:pt x="565649" y="4714856"/>
                </a:lnTo>
                <a:close/>
                <a:moveTo>
                  <a:pt x="1000626" y="4286231"/>
                </a:moveTo>
                <a:lnTo>
                  <a:pt x="1437186" y="4286231"/>
                </a:lnTo>
                <a:lnTo>
                  <a:pt x="1000626" y="4714856"/>
                </a:lnTo>
                <a:close/>
                <a:moveTo>
                  <a:pt x="1000626" y="3428981"/>
                </a:moveTo>
                <a:lnTo>
                  <a:pt x="1000626" y="3857606"/>
                </a:lnTo>
                <a:lnTo>
                  <a:pt x="565649" y="4286231"/>
                </a:lnTo>
                <a:lnTo>
                  <a:pt x="565649" y="3857606"/>
                </a:lnTo>
                <a:close/>
                <a:moveTo>
                  <a:pt x="130673" y="3428981"/>
                </a:moveTo>
                <a:lnTo>
                  <a:pt x="0" y="3557748"/>
                </a:lnTo>
                <a:lnTo>
                  <a:pt x="0" y="3557747"/>
                </a:lnTo>
                <a:close/>
                <a:moveTo>
                  <a:pt x="1000626" y="3000356"/>
                </a:moveTo>
                <a:lnTo>
                  <a:pt x="565649" y="3428981"/>
                </a:lnTo>
                <a:lnTo>
                  <a:pt x="565649" y="3428981"/>
                </a:lnTo>
                <a:close/>
                <a:moveTo>
                  <a:pt x="130673" y="3000356"/>
                </a:moveTo>
                <a:lnTo>
                  <a:pt x="0" y="3129123"/>
                </a:lnTo>
                <a:lnTo>
                  <a:pt x="0" y="3129122"/>
                </a:lnTo>
                <a:close/>
                <a:moveTo>
                  <a:pt x="1000626" y="2571731"/>
                </a:moveTo>
                <a:lnTo>
                  <a:pt x="1437186" y="2571731"/>
                </a:lnTo>
                <a:lnTo>
                  <a:pt x="1000626" y="3000356"/>
                </a:lnTo>
                <a:lnTo>
                  <a:pt x="1000626" y="2571731"/>
                </a:lnTo>
                <a:close/>
                <a:moveTo>
                  <a:pt x="565649" y="1714505"/>
                </a:moveTo>
                <a:lnTo>
                  <a:pt x="565649" y="2143106"/>
                </a:lnTo>
                <a:lnTo>
                  <a:pt x="130673" y="2143106"/>
                </a:lnTo>
                <a:close/>
                <a:moveTo>
                  <a:pt x="1000626" y="1714500"/>
                </a:moveTo>
                <a:lnTo>
                  <a:pt x="1437186" y="1714500"/>
                </a:lnTo>
                <a:lnTo>
                  <a:pt x="1437186" y="1714503"/>
                </a:lnTo>
                <a:lnTo>
                  <a:pt x="1000626" y="1714503"/>
                </a:lnTo>
                <a:close/>
                <a:moveTo>
                  <a:pt x="565631" y="1285872"/>
                </a:moveTo>
                <a:lnTo>
                  <a:pt x="565649" y="1285872"/>
                </a:lnTo>
                <a:lnTo>
                  <a:pt x="130673" y="1714497"/>
                </a:lnTo>
                <a:lnTo>
                  <a:pt x="565649" y="1714497"/>
                </a:lnTo>
                <a:lnTo>
                  <a:pt x="1000626" y="1714497"/>
                </a:lnTo>
                <a:lnTo>
                  <a:pt x="1000626" y="1714478"/>
                </a:lnTo>
                <a:lnTo>
                  <a:pt x="1437167" y="1285875"/>
                </a:lnTo>
                <a:lnTo>
                  <a:pt x="1437183" y="1285875"/>
                </a:lnTo>
                <a:lnTo>
                  <a:pt x="1000626" y="1714500"/>
                </a:lnTo>
                <a:lnTo>
                  <a:pt x="565649" y="1714500"/>
                </a:lnTo>
                <a:lnTo>
                  <a:pt x="565649" y="1714503"/>
                </a:lnTo>
                <a:lnTo>
                  <a:pt x="130673" y="1714503"/>
                </a:lnTo>
                <a:lnTo>
                  <a:pt x="130673" y="2143106"/>
                </a:lnTo>
                <a:lnTo>
                  <a:pt x="130673" y="2571731"/>
                </a:lnTo>
                <a:lnTo>
                  <a:pt x="130673" y="3000356"/>
                </a:lnTo>
                <a:lnTo>
                  <a:pt x="130673" y="3428981"/>
                </a:lnTo>
                <a:lnTo>
                  <a:pt x="130673" y="3857606"/>
                </a:lnTo>
                <a:lnTo>
                  <a:pt x="130673" y="4286231"/>
                </a:lnTo>
                <a:lnTo>
                  <a:pt x="130673" y="4714856"/>
                </a:lnTo>
                <a:lnTo>
                  <a:pt x="130673" y="5143481"/>
                </a:lnTo>
                <a:lnTo>
                  <a:pt x="130673" y="5143481"/>
                </a:lnTo>
                <a:lnTo>
                  <a:pt x="130673" y="4714856"/>
                </a:lnTo>
                <a:lnTo>
                  <a:pt x="130673" y="4286231"/>
                </a:lnTo>
                <a:lnTo>
                  <a:pt x="130673" y="3857606"/>
                </a:lnTo>
                <a:lnTo>
                  <a:pt x="130673" y="3428981"/>
                </a:lnTo>
                <a:lnTo>
                  <a:pt x="130673" y="3000356"/>
                </a:lnTo>
                <a:lnTo>
                  <a:pt x="130673" y="2571731"/>
                </a:lnTo>
                <a:lnTo>
                  <a:pt x="130673" y="2143106"/>
                </a:lnTo>
                <a:lnTo>
                  <a:pt x="130673" y="1714505"/>
                </a:lnTo>
                <a:lnTo>
                  <a:pt x="0" y="1843271"/>
                </a:lnTo>
                <a:lnTo>
                  <a:pt x="0" y="1843265"/>
                </a:lnTo>
                <a:lnTo>
                  <a:pt x="130673" y="1714497"/>
                </a:lnTo>
                <a:lnTo>
                  <a:pt x="0" y="1714497"/>
                </a:lnTo>
                <a:lnTo>
                  <a:pt x="0" y="1714493"/>
                </a:lnTo>
                <a:lnTo>
                  <a:pt x="130673" y="1714493"/>
                </a:lnTo>
                <a:lnTo>
                  <a:pt x="130673" y="1714480"/>
                </a:lnTo>
                <a:close/>
                <a:moveTo>
                  <a:pt x="130684" y="857240"/>
                </a:moveTo>
                <a:lnTo>
                  <a:pt x="565649" y="857240"/>
                </a:lnTo>
                <a:lnTo>
                  <a:pt x="565649" y="857244"/>
                </a:lnTo>
                <a:lnTo>
                  <a:pt x="1000626" y="857244"/>
                </a:lnTo>
                <a:lnTo>
                  <a:pt x="1000626" y="857244"/>
                </a:lnTo>
                <a:lnTo>
                  <a:pt x="565649" y="857244"/>
                </a:lnTo>
                <a:lnTo>
                  <a:pt x="130676" y="857244"/>
                </a:lnTo>
                <a:close/>
                <a:moveTo>
                  <a:pt x="130673" y="428618"/>
                </a:moveTo>
                <a:lnTo>
                  <a:pt x="0" y="557382"/>
                </a:lnTo>
                <a:lnTo>
                  <a:pt x="0" y="557382"/>
                </a:lnTo>
                <a:close/>
                <a:moveTo>
                  <a:pt x="2307136" y="0"/>
                </a:moveTo>
                <a:lnTo>
                  <a:pt x="2743700" y="0"/>
                </a:lnTo>
                <a:lnTo>
                  <a:pt x="2743700" y="428623"/>
                </a:lnTo>
                <a:lnTo>
                  <a:pt x="3178674" y="0"/>
                </a:lnTo>
                <a:lnTo>
                  <a:pt x="6228181" y="0"/>
                </a:lnTo>
                <a:lnTo>
                  <a:pt x="6228181" y="5143481"/>
                </a:lnTo>
                <a:lnTo>
                  <a:pt x="2743700" y="5143481"/>
                </a:lnTo>
                <a:lnTo>
                  <a:pt x="2307137" y="4714856"/>
                </a:lnTo>
                <a:lnTo>
                  <a:pt x="2307137" y="5143481"/>
                </a:lnTo>
                <a:lnTo>
                  <a:pt x="1872161" y="5143481"/>
                </a:lnTo>
                <a:lnTo>
                  <a:pt x="2307136" y="4714856"/>
                </a:lnTo>
                <a:lnTo>
                  <a:pt x="1872161" y="4714856"/>
                </a:lnTo>
                <a:lnTo>
                  <a:pt x="2307136" y="4286231"/>
                </a:lnTo>
                <a:lnTo>
                  <a:pt x="1872161" y="4286231"/>
                </a:lnTo>
                <a:lnTo>
                  <a:pt x="1872161" y="3857606"/>
                </a:lnTo>
                <a:lnTo>
                  <a:pt x="1437186" y="3857606"/>
                </a:lnTo>
                <a:lnTo>
                  <a:pt x="1872161" y="3428981"/>
                </a:lnTo>
                <a:lnTo>
                  <a:pt x="1437186" y="3428981"/>
                </a:lnTo>
                <a:lnTo>
                  <a:pt x="1437186" y="3000356"/>
                </a:lnTo>
                <a:lnTo>
                  <a:pt x="1872161" y="2571731"/>
                </a:lnTo>
                <a:lnTo>
                  <a:pt x="1437186" y="2571731"/>
                </a:lnTo>
                <a:lnTo>
                  <a:pt x="1872161" y="2143106"/>
                </a:lnTo>
                <a:lnTo>
                  <a:pt x="1437186" y="2143106"/>
                </a:lnTo>
                <a:lnTo>
                  <a:pt x="1437186" y="1714503"/>
                </a:lnTo>
                <a:lnTo>
                  <a:pt x="1872158" y="1285875"/>
                </a:lnTo>
                <a:lnTo>
                  <a:pt x="1872161" y="1285875"/>
                </a:lnTo>
                <a:lnTo>
                  <a:pt x="1872161" y="1285873"/>
                </a:lnTo>
                <a:lnTo>
                  <a:pt x="1872161" y="857248"/>
                </a:lnTo>
                <a:lnTo>
                  <a:pt x="2307136" y="857248"/>
                </a:lnTo>
                <a:lnTo>
                  <a:pt x="2307136" y="428623"/>
                </a:lnTo>
                <a:lnTo>
                  <a:pt x="1872161" y="857248"/>
                </a:lnTo>
                <a:lnTo>
                  <a:pt x="1437189" y="1285873"/>
                </a:lnTo>
                <a:lnTo>
                  <a:pt x="1437186" y="1285873"/>
                </a:lnTo>
                <a:lnTo>
                  <a:pt x="1437186" y="1285871"/>
                </a:lnTo>
                <a:lnTo>
                  <a:pt x="1437186" y="1285856"/>
                </a:lnTo>
                <a:lnTo>
                  <a:pt x="1437186" y="857246"/>
                </a:lnTo>
                <a:lnTo>
                  <a:pt x="1000626" y="857246"/>
                </a:lnTo>
                <a:lnTo>
                  <a:pt x="565660" y="1285868"/>
                </a:lnTo>
                <a:lnTo>
                  <a:pt x="565652" y="1285868"/>
                </a:lnTo>
                <a:lnTo>
                  <a:pt x="1000626" y="857244"/>
                </a:lnTo>
                <a:lnTo>
                  <a:pt x="1000626" y="857246"/>
                </a:lnTo>
                <a:lnTo>
                  <a:pt x="1437186" y="428622"/>
                </a:lnTo>
                <a:lnTo>
                  <a:pt x="1437186" y="428623"/>
                </a:lnTo>
                <a:lnTo>
                  <a:pt x="1437186" y="857245"/>
                </a:lnTo>
                <a:lnTo>
                  <a:pt x="1872159" y="428623"/>
                </a:lnTo>
                <a:lnTo>
                  <a:pt x="1872161" y="428623"/>
                </a:lnTo>
                <a:lnTo>
                  <a:pt x="1872161" y="428623"/>
                </a:lnTo>
                <a:close/>
                <a:moveTo>
                  <a:pt x="1437186" y="0"/>
                </a:moveTo>
                <a:lnTo>
                  <a:pt x="1872161" y="0"/>
                </a:lnTo>
                <a:lnTo>
                  <a:pt x="1437189" y="428621"/>
                </a:lnTo>
                <a:lnTo>
                  <a:pt x="1437186" y="428621"/>
                </a:lnTo>
                <a:lnTo>
                  <a:pt x="1437186" y="428622"/>
                </a:lnTo>
                <a:lnTo>
                  <a:pt x="1000626" y="428622"/>
                </a:lnTo>
                <a:lnTo>
                  <a:pt x="1000626" y="428622"/>
                </a:lnTo>
                <a:lnTo>
                  <a:pt x="1000626" y="428620"/>
                </a:lnTo>
                <a:lnTo>
                  <a:pt x="1437186" y="428620"/>
                </a:lnTo>
                <a:close/>
                <a:moveTo>
                  <a:pt x="1000616" y="0"/>
                </a:moveTo>
                <a:lnTo>
                  <a:pt x="1000626" y="0"/>
                </a:lnTo>
                <a:lnTo>
                  <a:pt x="565652" y="428620"/>
                </a:lnTo>
                <a:lnTo>
                  <a:pt x="565649" y="428620"/>
                </a:lnTo>
                <a:lnTo>
                  <a:pt x="565649" y="428617"/>
                </a:lnTo>
                <a:close/>
                <a:moveTo>
                  <a:pt x="130673" y="0"/>
                </a:moveTo>
                <a:lnTo>
                  <a:pt x="130673" y="0"/>
                </a:lnTo>
                <a:lnTo>
                  <a:pt x="130673" y="428615"/>
                </a:lnTo>
                <a:lnTo>
                  <a:pt x="565639" y="0"/>
                </a:lnTo>
                <a:lnTo>
                  <a:pt x="130673" y="428615"/>
                </a:lnTo>
                <a:lnTo>
                  <a:pt x="565649" y="428615"/>
                </a:lnTo>
                <a:lnTo>
                  <a:pt x="565649" y="428615"/>
                </a:lnTo>
                <a:lnTo>
                  <a:pt x="565642" y="428622"/>
                </a:lnTo>
                <a:lnTo>
                  <a:pt x="130673" y="428622"/>
                </a:lnTo>
                <a:lnTo>
                  <a:pt x="130673" y="857240"/>
                </a:lnTo>
                <a:lnTo>
                  <a:pt x="130673" y="857244"/>
                </a:lnTo>
                <a:lnTo>
                  <a:pt x="130673" y="857246"/>
                </a:lnTo>
                <a:lnTo>
                  <a:pt x="130673" y="1285856"/>
                </a:lnTo>
                <a:lnTo>
                  <a:pt x="130673" y="1285856"/>
                </a:lnTo>
                <a:lnTo>
                  <a:pt x="130673" y="857246"/>
                </a:lnTo>
                <a:lnTo>
                  <a:pt x="0" y="986012"/>
                </a:lnTo>
                <a:lnTo>
                  <a:pt x="0" y="986008"/>
                </a:lnTo>
                <a:lnTo>
                  <a:pt x="130673" y="857242"/>
                </a:lnTo>
                <a:lnTo>
                  <a:pt x="0" y="857242"/>
                </a:lnTo>
                <a:lnTo>
                  <a:pt x="0" y="857240"/>
                </a:lnTo>
                <a:lnTo>
                  <a:pt x="130673" y="857240"/>
                </a:lnTo>
                <a:lnTo>
                  <a:pt x="130673" y="428618"/>
                </a:lnTo>
                <a:lnTo>
                  <a:pt x="130673" y="428615"/>
                </a:lnTo>
                <a:close/>
                <a:moveTo>
                  <a:pt x="130666" y="0"/>
                </a:moveTo>
                <a:lnTo>
                  <a:pt x="0" y="128760"/>
                </a:lnTo>
                <a:lnTo>
                  <a:pt x="0" y="12876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1065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19841369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915566"/>
            <a:ext cx="864096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192337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1520" y="915566"/>
            <a:ext cx="424428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15566"/>
            <a:ext cx="424428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0729960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305175"/>
            <a:ext cx="8640960" cy="1022350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2179638"/>
            <a:ext cx="864096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9731609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1520" y="915566"/>
            <a:ext cx="424428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15566"/>
            <a:ext cx="424428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9881356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1150938"/>
            <a:ext cx="424586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51520" y="1631950"/>
            <a:ext cx="4245868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24745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247455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6949021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40831162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1526961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915566"/>
            <a:ext cx="3213993" cy="871537"/>
          </a:xfrm>
          <a:prstGeom prst="rect">
            <a:avLst/>
          </a:prstGeom>
        </p:spPr>
        <p:txBody>
          <a:bodyPr anchor="b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915566"/>
            <a:ext cx="531743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1787103"/>
            <a:ext cx="3213993" cy="2800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42754483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600450"/>
            <a:ext cx="864096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915566"/>
            <a:ext cx="9144000" cy="2630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4025900"/>
            <a:ext cx="864096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8830728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915566"/>
            <a:ext cx="8640960" cy="3678659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820762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5565"/>
            <a:ext cx="2263080" cy="3678659"/>
          </a:xfrm>
          <a:prstGeom prst="rect">
            <a:avLst/>
          </a:prstGeom>
        </p:spPr>
        <p:txBody>
          <a:bodyPr vert="eaVert"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915565"/>
            <a:ext cx="6225480" cy="3678659"/>
          </a:xfrm>
          <a:prstGeom prst="rect">
            <a:avLst/>
          </a:prstGeo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5902001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174A-A576-452C-99BB-43CDCB3DCE40}" type="datetimeFigureOut">
              <a:rPr lang="it-IT" smtClean="0"/>
              <a:t>23/07/2018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D6BE-710D-4E35-9BC5-AAE673E96B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48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1150938"/>
            <a:ext cx="424586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51520" y="1631950"/>
            <a:ext cx="4245868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24745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247455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3396571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C4F6-EFEF-40FD-BB7B-774ADD422CEC}" type="datetimeFigureOut">
              <a:rPr lang="it-IT" smtClean="0"/>
              <a:t>23/07/2018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B9ED-B208-4441-9FDB-6A690FEA0502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9702"/>
            <a:ext cx="7380312" cy="2189187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>
              <a:buNone/>
              <a:defRPr lang="it-IT" sz="5000" b="1" kern="1200" dirty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Ringraziamenti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28EF50C5-2FC0-4A73-990A-F1F8EE01F5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6590"/>
            <a:ext cx="6019800" cy="79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873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028074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915567"/>
            <a:ext cx="864096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843013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305175"/>
            <a:ext cx="8640960" cy="1022350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2179639"/>
            <a:ext cx="864096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3533192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1520" y="915567"/>
            <a:ext cx="424428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15567"/>
            <a:ext cx="424428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16093072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1150938"/>
            <a:ext cx="424586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51520" y="1631951"/>
            <a:ext cx="4245868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0938"/>
            <a:ext cx="424745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951"/>
            <a:ext cx="4247455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7440213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  <p:grpSp>
        <p:nvGrpSpPr>
          <p:cNvPr id="3" name="Gruppo 8">
            <a:extLst>
              <a:ext uri="{FF2B5EF4-FFF2-40B4-BE49-F238E27FC236}">
                <a16:creationId xmlns="" xmlns:a16="http://schemas.microsoft.com/office/drawing/2014/main" id="{EB31E07C-EC64-49D1-A75E-90FF38B25341}"/>
              </a:ext>
            </a:extLst>
          </p:cNvPr>
          <p:cNvGrpSpPr/>
          <p:nvPr userDrawn="1"/>
        </p:nvGrpSpPr>
        <p:grpSpPr>
          <a:xfrm>
            <a:off x="121326" y="4834233"/>
            <a:ext cx="3274471" cy="249079"/>
            <a:chOff x="5007927" y="3482658"/>
            <a:chExt cx="4365961" cy="332105"/>
          </a:xfrm>
        </p:grpSpPr>
        <p:sp>
          <p:nvSpPr>
            <p:cNvPr id="4" name="Casella di testo 18">
              <a:extLst>
                <a:ext uri="{FF2B5EF4-FFF2-40B4-BE49-F238E27FC236}">
                  <a16:creationId xmlns="" xmlns:a16="http://schemas.microsoft.com/office/drawing/2014/main" id="{2A3D07F1-CCC3-4CAE-8E6F-3C5C67D11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7743" y="3501073"/>
              <a:ext cx="2176145" cy="313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just"/>
              <a:r>
                <a:rPr lang="it-IT" sz="750" b="1" dirty="0">
                  <a:solidFill>
                    <a:srgbClr val="7F7F7F"/>
                  </a:solidFill>
                  <a:latin typeface="Corbel" panose="020B05030202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POR FESR PIEMONTE 2014-2020</a:t>
              </a:r>
              <a:endParaRPr lang="it-IT" sz="825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it-IT" sz="750" b="1" dirty="0">
                  <a:solidFill>
                    <a:srgbClr val="7F7F7F"/>
                  </a:solidFill>
                  <a:latin typeface="Corbel" panose="020B05030202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Fondo Europeo di Sviluppo Regionale</a:t>
              </a:r>
              <a:endParaRPr lang="it-IT" sz="825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Immagine 10">
              <a:extLst>
                <a:ext uri="{FF2B5EF4-FFF2-40B4-BE49-F238E27FC236}">
                  <a16:creationId xmlns="" xmlns:a16="http://schemas.microsoft.com/office/drawing/2014/main" id="{FF3ED26E-91CE-43E1-AF0E-DBB132E21FAA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927" y="3482658"/>
              <a:ext cx="2077720" cy="332105"/>
            </a:xfrm>
            <a:prstGeom prst="rect">
              <a:avLst/>
            </a:prstGeom>
          </p:spPr>
        </p:pic>
      </p:grpSp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A6374261-CAF2-4A52-8D99-7F6FF8A9BB8B}"/>
              </a:ext>
            </a:extLst>
          </p:cNvPr>
          <p:cNvSpPr/>
          <p:nvPr userDrawn="1"/>
        </p:nvSpPr>
        <p:spPr>
          <a:xfrm>
            <a:off x="3382045" y="4805479"/>
            <a:ext cx="58326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Progetto inserito nell’agenda strategica di ricerca 2016 del Polo di Innovazione ICT, finanziato nell’ambito del POR FESR 2014-2020 del Piemonte e realizzato con il concorso di risorse del Fondo Europeo di Sviluppo Regionale (FESR), dello Stato Italiano e della Regione Piemonte.  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  <a:lumOff val="50000"/>
                </a:scheme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="" xmlns:a16="http://schemas.microsoft.com/office/drawing/2014/main" id="{6F9E7561-D701-43CD-B10E-E2AFE7061B1C}"/>
              </a:ext>
            </a:extLst>
          </p:cNvPr>
          <p:cNvCxnSpPr>
            <a:cxnSpLocks/>
          </p:cNvCxnSpPr>
          <p:nvPr userDrawn="1"/>
        </p:nvCxnSpPr>
        <p:spPr>
          <a:xfrm flipV="1">
            <a:off x="3395796" y="4862334"/>
            <a:ext cx="0" cy="206977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002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8323662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1" y="915567"/>
            <a:ext cx="3213993" cy="871537"/>
          </a:xfrm>
          <a:prstGeom prst="rect">
            <a:avLst/>
          </a:prstGeom>
        </p:spPr>
        <p:txBody>
          <a:bodyPr anchor="b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915567"/>
            <a:ext cx="531743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1" y="1787104"/>
            <a:ext cx="3213993" cy="2800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0792293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600451"/>
            <a:ext cx="864096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915567"/>
            <a:ext cx="9144000" cy="2630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4025901"/>
            <a:ext cx="864096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46176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  <p:grpSp>
        <p:nvGrpSpPr>
          <p:cNvPr id="3" name="Gruppo 8">
            <a:extLst>
              <a:ext uri="{FF2B5EF4-FFF2-40B4-BE49-F238E27FC236}">
                <a16:creationId xmlns="" xmlns:a16="http://schemas.microsoft.com/office/drawing/2014/main" id="{EB31E07C-EC64-49D1-A75E-90FF38B25341}"/>
              </a:ext>
            </a:extLst>
          </p:cNvPr>
          <p:cNvGrpSpPr/>
          <p:nvPr userDrawn="1"/>
        </p:nvGrpSpPr>
        <p:grpSpPr>
          <a:xfrm>
            <a:off x="121325" y="4834232"/>
            <a:ext cx="3274471" cy="249079"/>
            <a:chOff x="5007927" y="3482658"/>
            <a:chExt cx="4365961" cy="332105"/>
          </a:xfrm>
        </p:grpSpPr>
        <p:sp>
          <p:nvSpPr>
            <p:cNvPr id="4" name="Casella di testo 18">
              <a:extLst>
                <a:ext uri="{FF2B5EF4-FFF2-40B4-BE49-F238E27FC236}">
                  <a16:creationId xmlns="" xmlns:a16="http://schemas.microsoft.com/office/drawing/2014/main" id="{2A3D07F1-CCC3-4CAE-8E6F-3C5C67D11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7743" y="3501073"/>
              <a:ext cx="2176145" cy="313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just"/>
              <a:r>
                <a:rPr lang="it-IT" sz="750" b="1" dirty="0">
                  <a:solidFill>
                    <a:srgbClr val="7F7F7F"/>
                  </a:solidFill>
                  <a:latin typeface="Corbel" panose="020B05030202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POR FESR PIEMONTE 2014-2020</a:t>
              </a:r>
              <a:endParaRPr lang="it-IT" sz="825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it-IT" sz="750" b="1" dirty="0">
                  <a:solidFill>
                    <a:srgbClr val="7F7F7F"/>
                  </a:solidFill>
                  <a:latin typeface="Corbel" panose="020B05030202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Fondo Europeo di Sviluppo Regionale</a:t>
              </a:r>
              <a:endParaRPr lang="it-IT" sz="825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Immagine 10">
              <a:extLst>
                <a:ext uri="{FF2B5EF4-FFF2-40B4-BE49-F238E27FC236}">
                  <a16:creationId xmlns="" xmlns:a16="http://schemas.microsoft.com/office/drawing/2014/main" id="{FF3ED26E-91CE-43E1-AF0E-DBB132E21FAA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927" y="3482658"/>
              <a:ext cx="2077720" cy="332105"/>
            </a:xfrm>
            <a:prstGeom prst="rect">
              <a:avLst/>
            </a:prstGeom>
          </p:spPr>
        </p:pic>
      </p:grpSp>
      <p:cxnSp>
        <p:nvCxnSpPr>
          <p:cNvPr id="8" name="Connettore diritto 7">
            <a:extLst>
              <a:ext uri="{FF2B5EF4-FFF2-40B4-BE49-F238E27FC236}">
                <a16:creationId xmlns="" xmlns:a16="http://schemas.microsoft.com/office/drawing/2014/main" id="{6F9E7561-D701-43CD-B10E-E2AFE7061B1C}"/>
              </a:ext>
            </a:extLst>
          </p:cNvPr>
          <p:cNvCxnSpPr>
            <a:cxnSpLocks/>
          </p:cNvCxnSpPr>
          <p:nvPr userDrawn="1"/>
        </p:nvCxnSpPr>
        <p:spPr>
          <a:xfrm flipV="1">
            <a:off x="3395796" y="4862333"/>
            <a:ext cx="0" cy="206977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E0197250-38D5-4BD6-9673-5765AD8EB593}"/>
              </a:ext>
            </a:extLst>
          </p:cNvPr>
          <p:cNvSpPr/>
          <p:nvPr userDrawn="1"/>
        </p:nvSpPr>
        <p:spPr>
          <a:xfrm>
            <a:off x="7596188" y="169738"/>
            <a:ext cx="13683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C84F5B16-1B25-48F9-A709-AEB75816A248}"/>
              </a:ext>
            </a:extLst>
          </p:cNvPr>
          <p:cNvSpPr/>
          <p:nvPr userDrawn="1"/>
        </p:nvSpPr>
        <p:spPr>
          <a:xfrm>
            <a:off x="0" y="771526"/>
            <a:ext cx="9144000" cy="56854"/>
          </a:xfrm>
          <a:prstGeom prst="rect">
            <a:avLst/>
          </a:prstGeom>
          <a:gradFill flip="none" rotWithShape="1">
            <a:gsLst>
              <a:gs pos="0">
                <a:srgbClr val="30999D">
                  <a:tint val="66000"/>
                  <a:satMod val="160000"/>
                </a:srgbClr>
              </a:gs>
              <a:gs pos="51000">
                <a:srgbClr val="30999D">
                  <a:tint val="44500"/>
                  <a:satMod val="160000"/>
                </a:srgbClr>
              </a:gs>
              <a:gs pos="9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23635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915567"/>
            <a:ext cx="8640960" cy="3678659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17221665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5566"/>
            <a:ext cx="2263080" cy="3678659"/>
          </a:xfrm>
          <a:prstGeom prst="rect">
            <a:avLst/>
          </a:prstGeom>
        </p:spPr>
        <p:txBody>
          <a:bodyPr vert="eaVert"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915566"/>
            <a:ext cx="6225480" cy="3678659"/>
          </a:xfrm>
          <a:prstGeom prst="rect">
            <a:avLst/>
          </a:prstGeo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8438952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u-Latn-CA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D9B75-C9A0-4026-8735-3A5ACE3C30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9167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C4F6-EFEF-40FD-BB7B-774ADD422CEC}" type="datetimeFigureOut">
              <a:rPr lang="it-IT" smtClean="0"/>
              <a:t>23/07/2018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B9ED-B208-4441-9FDB-6A690FEA0502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9703"/>
            <a:ext cx="7380312" cy="2189187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189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378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566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754" indent="0">
              <a:buNone/>
              <a:defRPr lang="it-IT" sz="5000" b="1" kern="1200" dirty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Ringraziamenti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28EF50C5-2FC0-4A73-990A-F1F8EE01F5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6590"/>
            <a:ext cx="6019800" cy="79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726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79512" y="2571750"/>
            <a:ext cx="8964486" cy="541883"/>
          </a:xfrm>
          <a:prstGeom prst="rect">
            <a:avLst/>
          </a:prstGeom>
        </p:spPr>
        <p:txBody>
          <a:bodyPr lIns="0" tIns="0" rIns="360000" bIns="0"/>
          <a:lstStyle>
            <a:lvl1pPr algn="ctr">
              <a:defRPr sz="2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r>
              <a:rPr lang="it-IT" dirty="0"/>
              <a:t>Titolo presentazione o evento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F95A-C8DB-4C51-9E90-5AE2A41D065D}" type="datetimeFigureOut">
              <a:rPr lang="it-IT" smtClean="0"/>
              <a:t>23/07/2018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3EC3-CD38-4D3F-9AF9-E488813A6C82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4" hasCustomPrompt="1"/>
          </p:nvPr>
        </p:nvSpPr>
        <p:spPr>
          <a:xfrm>
            <a:off x="637927" y="3522042"/>
            <a:ext cx="3790057" cy="273844"/>
          </a:xfrm>
          <a:prstGeom prst="rect">
            <a:avLst/>
          </a:prstGeom>
        </p:spPr>
        <p:txBody>
          <a:bodyPr lIns="0" tIns="0" rIns="720000" bIns="0"/>
          <a:lstStyle>
            <a:lvl1pPr marL="0" indent="0" algn="l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Luogo</a:t>
            </a:r>
          </a:p>
        </p:txBody>
      </p:sp>
      <p:sp>
        <p:nvSpPr>
          <p:cNvPr id="16" name="Segnaposto testo 14"/>
          <p:cNvSpPr>
            <a:spLocks noGrp="1"/>
          </p:cNvSpPr>
          <p:nvPr>
            <p:ph type="body" sz="quarter" idx="15" hasCustomPrompt="1"/>
          </p:nvPr>
        </p:nvSpPr>
        <p:spPr>
          <a:xfrm>
            <a:off x="637927" y="3738066"/>
            <a:ext cx="3790057" cy="273844"/>
          </a:xfrm>
          <a:prstGeom prst="rect">
            <a:avLst/>
          </a:prstGeom>
        </p:spPr>
        <p:txBody>
          <a:bodyPr lIns="0" tIns="0" rIns="720000" bIns="0"/>
          <a:lstStyle>
            <a:lvl1pPr marL="0" indent="0" algn="l">
              <a:buNone/>
              <a:defRPr sz="1500" b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Data</a:t>
            </a:r>
          </a:p>
        </p:txBody>
      </p:sp>
      <p:sp>
        <p:nvSpPr>
          <p:cNvPr id="19" name="Segnaposto testo 14">
            <a:extLst>
              <a:ext uri="{FF2B5EF4-FFF2-40B4-BE49-F238E27FC236}">
                <a16:creationId xmlns="" xmlns:a16="http://schemas.microsoft.com/office/drawing/2014/main" id="{C1381035-DC24-4852-A754-D557CF411C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4431" y="3522042"/>
            <a:ext cx="3790057" cy="273844"/>
          </a:xfrm>
          <a:prstGeom prst="rect">
            <a:avLst/>
          </a:prstGeom>
        </p:spPr>
        <p:txBody>
          <a:bodyPr lIns="0" tIns="0" rIns="720000" bIns="0"/>
          <a:lstStyle>
            <a:lvl1pPr marL="0" indent="0" algn="r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20" name="Segnaposto testo 14">
            <a:extLst>
              <a:ext uri="{FF2B5EF4-FFF2-40B4-BE49-F238E27FC236}">
                <a16:creationId xmlns="" xmlns:a16="http://schemas.microsoft.com/office/drawing/2014/main" id="{132E457C-57E1-4314-ABB6-1B8E18F2A7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74431" y="3746017"/>
            <a:ext cx="3790057" cy="273844"/>
          </a:xfrm>
          <a:prstGeom prst="rect">
            <a:avLst/>
          </a:prstGeom>
        </p:spPr>
        <p:txBody>
          <a:bodyPr lIns="0" tIns="0" rIns="720000" bIns="0"/>
          <a:lstStyle>
            <a:lvl1pPr marL="0" indent="0" algn="r">
              <a:buNone/>
              <a:defRPr sz="1500" b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@</a:t>
            </a:r>
            <a:r>
              <a:rPr lang="it-IT" dirty="0" err="1"/>
              <a:t>account_twitter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947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83464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915566"/>
            <a:ext cx="3213993" cy="871537"/>
          </a:xfrm>
          <a:prstGeom prst="rect">
            <a:avLst/>
          </a:prstGeom>
        </p:spPr>
        <p:txBody>
          <a:bodyPr anchor="b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915566"/>
            <a:ext cx="531743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1787103"/>
            <a:ext cx="3213993" cy="2800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86633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600450"/>
            <a:ext cx="864096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915566"/>
            <a:ext cx="9144000" cy="2630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4025900"/>
            <a:ext cx="864096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404460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F7C58-D9B9-4B3E-BBC4-662B568FE63B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"/>
            <a:ext cx="1600199" cy="652462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 flipV="1">
            <a:off x="0" y="774000"/>
            <a:ext cx="9144000" cy="360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982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9" r:id="rId12"/>
    <p:sldLayoutId id="2147483770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AF95A-C8DB-4C51-9E90-5AE2A41D065D}" type="datetimeFigureOut">
              <a:rPr lang="it-IT" smtClean="0"/>
              <a:t>23/07/2018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C3EC3-CD38-4D3F-9AF9-E488813A6C82}" type="slidenum">
              <a:rPr lang="it-IT" smtClean="0"/>
              <a:t>‹N›</a:t>
            </a:fld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59FCC8C1-15A5-4316-88F2-1CE40989AA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43"/>
            <a:ext cx="9144000" cy="146304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996C4592-2882-44F1-8488-40E426DA2B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3"/>
          <a:stretch/>
        </p:blipFill>
        <p:spPr>
          <a:xfrm>
            <a:off x="3218478" y="4082758"/>
            <a:ext cx="5658563" cy="77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7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756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25A28-0BC1-4F7F-9A5F-BD906611054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9144000" cy="51455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4956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9" r:id="rId2"/>
    <p:sldLayoutId id="214748372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25A28-0BC1-4F7F-9A5F-BD9066110548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Rettangolo 9"/>
          <p:cNvSpPr/>
          <p:nvPr userDrawn="1"/>
        </p:nvSpPr>
        <p:spPr>
          <a:xfrm>
            <a:off x="0" y="0"/>
            <a:ext cx="9144000" cy="51455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1065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7" r:id="rId2"/>
    <p:sldLayoutId id="2147483716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 userDrawn="1"/>
        </p:nvSpPr>
        <p:spPr>
          <a:xfrm>
            <a:off x="0" y="0"/>
            <a:ext cx="9144000" cy="51455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4847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18" r:id="rId2"/>
    <p:sldLayoutId id="2147483686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BFD3B-A6B8-4186-A439-C0A5C55AD22A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143625" y="0"/>
            <a:ext cx="30003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0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4D86C-4AB4-40F9-A857-5A04DA3E42B0}" type="datetimeFigureOut">
              <a:rPr lang="it-IT" smtClean="0"/>
              <a:t>23/07/2018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25A28-0BC1-4F7F-9A5F-BD906611054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9144000" cy="51455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7672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89A2F-9B0A-4586-8ABB-5AE2FD40A4B5}" type="datetimeFigureOut">
              <a:rPr lang="it-IT" smtClean="0"/>
              <a:t>23/07/2018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F7C58-D9B9-4B3E-BBC4-662B568FE63B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"/>
            <a:ext cx="1600199" cy="652462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 flipV="1">
            <a:off x="0" y="774000"/>
            <a:ext cx="9144000" cy="360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8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EC4F6-EFEF-40FD-BB7B-774ADD422CEC}" type="datetimeFigureOut">
              <a:rPr lang="it-IT" smtClean="0"/>
              <a:t>23/07/2018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B9ED-B208-4441-9FDB-6A690FEA0502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43625" y="0"/>
            <a:ext cx="30003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4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F7C58-D9B9-4B3E-BBC4-662B568FE63B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1" y="2"/>
            <a:ext cx="1600199" cy="652462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 flipV="1">
            <a:off x="0" y="774000"/>
            <a:ext cx="9144000" cy="360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</p:spTree>
    <p:extLst>
      <p:ext uri="{BB962C8B-B14F-4D97-AF65-F5344CB8AC3E}">
        <p14:creationId xmlns:p14="http://schemas.microsoft.com/office/powerpoint/2010/main" val="196902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</p:sldLayoutIdLst>
  <p:hf hdr="0" ftr="0" dt="0"/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="" xmlns:a16="http://schemas.microsoft.com/office/drawing/2014/main" id="{1E55163F-9A73-4DD1-A32B-EC5F912A9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2" y="2427734"/>
            <a:ext cx="8892478" cy="541883"/>
          </a:xfrm>
        </p:spPr>
        <p:txBody>
          <a:bodyPr/>
          <a:lstStyle/>
          <a:p>
            <a:r>
              <a:rPr lang="it-IT" sz="4000" dirty="0" smtClean="0"/>
              <a:t>ECOINNOVAZIONE:</a:t>
            </a:r>
            <a:br>
              <a:rPr lang="it-IT" sz="4000" dirty="0" smtClean="0"/>
            </a:br>
            <a:r>
              <a:rPr lang="it-IT" sz="4000" dirty="0" err="1" smtClean="0"/>
              <a:t>Bioeconomia</a:t>
            </a:r>
            <a:r>
              <a:rPr lang="it-IT" sz="4000" dirty="0" smtClean="0"/>
              <a:t> e chimica verde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21000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0D0977A2-71DE-45CA-A4C8-AE827F011995}"/>
              </a:ext>
            </a:extLst>
          </p:cNvPr>
          <p:cNvSpPr/>
          <p:nvPr/>
        </p:nvSpPr>
        <p:spPr>
          <a:xfrm>
            <a:off x="0" y="827314"/>
            <a:ext cx="2411760" cy="39205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7596188" cy="771525"/>
          </a:xfrm>
        </p:spPr>
        <p:txBody>
          <a:bodyPr/>
          <a:lstStyle/>
          <a:p>
            <a:r>
              <a:rPr lang="it-IT" sz="2000" dirty="0" smtClean="0"/>
              <a:t>ECCIS </a:t>
            </a:r>
            <a:r>
              <a:rPr lang="it-IT" sz="2000" dirty="0"/>
              <a:t>– </a:t>
            </a:r>
            <a:r>
              <a:rPr lang="it-IT" sz="2000" cap="small" dirty="0"/>
              <a:t>Studio sperimentale di sistemi e materiali cementizi innovativi ed eco-sostenibili</a:t>
            </a:r>
            <a:endParaRPr lang="it-IT" sz="2000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6026801" y="843558"/>
            <a:ext cx="2870686" cy="16323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525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Obiettivo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</a:p>
          <a:p>
            <a:pPr marL="0" lvl="1" indent="0" algn="just">
              <a:buNone/>
              <a:defRPr/>
            </a:pP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Ridurre gli effetti negativi della tropicalizzazione del clima e gestire le acque piovane trasformandole in risorse.</a:t>
            </a:r>
          </a:p>
          <a:p>
            <a:pPr marL="0" lvl="1" indent="0" algn="just">
              <a:buNone/>
              <a:defRPr/>
            </a:pP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Ridurre i rifiuti da conferire in discarica per il riutilizzo nel ciclo di produzione del calcestruzzo mantenendo i requisiti di qualità e prestazionali.</a:t>
            </a: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75000"/>
                  <a:lumOff val="2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204364" y="1955650"/>
            <a:ext cx="1993454" cy="25234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n-US" sz="1200" dirty="0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ODR</a:t>
            </a:r>
            <a:r>
              <a:rPr lang="en-US" sz="1200" b="0" dirty="0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: </a:t>
            </a:r>
            <a:r>
              <a:rPr lang="it-IT" sz="1200" b="0" dirty="0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DIATI - POLITO</a:t>
            </a:r>
            <a:endParaRPr lang="it-IT" sz="1200" b="0" dirty="0">
              <a:solidFill>
                <a:srgbClr val="2F2F2F">
                  <a:lumMod val="75000"/>
                  <a:lumOff val="25000"/>
                </a:srgbClr>
              </a:solidFill>
              <a:latin typeface="Corbe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OR/PMI Innovative</a:t>
            </a:r>
            <a:r>
              <a:rPr lang="it-IT" sz="1200" b="0" dirty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: </a:t>
            </a:r>
            <a:r>
              <a:rPr lang="it-IT" sz="1200" b="0" dirty="0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NA</a:t>
            </a:r>
            <a:endParaRPr lang="it-IT" sz="1200" b="0" dirty="0">
              <a:solidFill>
                <a:srgbClr val="2F2F2F">
                  <a:lumMod val="75000"/>
                  <a:lumOff val="25000"/>
                </a:srgbClr>
              </a:solidFill>
              <a:latin typeface="Corbe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Pilot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/End </a:t>
            </a: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User</a:t>
            </a:r>
            <a:r>
              <a:rPr lang="it-IT" sz="1200" b="0" dirty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 </a:t>
            </a:r>
            <a:r>
              <a:rPr lang="it-IT" sz="1200" b="0" dirty="0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NA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75000"/>
                  <a:lumOff val="2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Durata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 </a:t>
            </a:r>
            <a:r>
              <a:rPr lang="en-US" sz="1200" b="0" noProof="0" dirty="0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18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mesi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75000"/>
                  <a:lumOff val="2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it-IT" sz="1200" dirty="0">
                <a:solidFill>
                  <a:schemeClr val="tx1"/>
                </a:solidFill>
              </a:rPr>
              <a:t>PM: </a:t>
            </a:r>
            <a:r>
              <a:rPr lang="it-IT" sz="1200" b="0" dirty="0" smtClean="0">
                <a:solidFill>
                  <a:schemeClr val="tx1"/>
                </a:solidFill>
              </a:rPr>
              <a:t>Marco C. Alessio, Cismondi Srl</a:t>
            </a:r>
            <a:endParaRPr lang="it-IT" sz="1200" b="0" dirty="0"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Bando:</a:t>
            </a:r>
            <a:r>
              <a:rPr lang="it-IT" sz="12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«Poli di Innovazione» 2016 - Linea A</a:t>
            </a:r>
            <a:endParaRPr lang="en-US" sz="1200" b="0" dirty="0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C87EF80F-2301-44E6-8595-94F5D47AF6B0}"/>
              </a:ext>
            </a:extLst>
          </p:cNvPr>
          <p:cNvSpPr txBox="1"/>
          <p:nvPr/>
        </p:nvSpPr>
        <p:spPr>
          <a:xfrm>
            <a:off x="1008856" y="1191262"/>
            <a:ext cx="1114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GREEN CHEMISTRY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30999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Segnaposto contenuto 2">
            <a:extLst>
              <a:ext uri="{FF2B5EF4-FFF2-40B4-BE49-F238E27FC236}">
                <a16:creationId xmlns="" xmlns:a16="http://schemas.microsoft.com/office/drawing/2014/main" id="{149362F2-79DF-4334-8989-52D0001AB290}"/>
              </a:ext>
            </a:extLst>
          </p:cNvPr>
          <p:cNvSpPr txBox="1">
            <a:spLocks/>
          </p:cNvSpPr>
          <p:nvPr/>
        </p:nvSpPr>
        <p:spPr>
          <a:xfrm>
            <a:off x="2670290" y="3291830"/>
            <a:ext cx="6438214" cy="115751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Risultato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atteso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[</a:t>
            </a:r>
            <a:r>
              <a:rPr kumimoji="0" lang="en-US" sz="1600" b="0" i="0" u="none" strike="noStrike" kern="1200" cap="all" spc="0" normalizeH="0" baseline="0" noProof="0" dirty="0" err="1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prodotto</a:t>
            </a:r>
            <a: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/</a:t>
            </a:r>
            <a:r>
              <a:rPr kumimoji="0" lang="en-US" sz="1600" b="0" i="0" u="none" strike="noStrike" kern="1200" cap="all" spc="0" normalizeH="0" baseline="0" noProof="0" dirty="0" err="1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servizio</a:t>
            </a:r>
            <a: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]: </a:t>
            </a:r>
          </a:p>
          <a:p>
            <a:pPr marL="0" indent="0" algn="just">
              <a:buNone/>
            </a:pP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Diffusione capillare </a:t>
            </a: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del calcestruzzo drenante in sostituzione dei Sistemi  tradizionali (asfalto, autobloccanti, sistemi chiusi) in:</a:t>
            </a:r>
            <a:r>
              <a:rPr lang="it-IT" sz="1200" dirty="0" smtClean="0"/>
              <a:t> </a:t>
            </a:r>
            <a:r>
              <a:rPr lang="it-IT" sz="1200" dirty="0"/>
              <a:t>piste </a:t>
            </a:r>
            <a:r>
              <a:rPr lang="it-IT" sz="1200" dirty="0" smtClean="0"/>
              <a:t>ciclo-pedonali, </a:t>
            </a:r>
            <a:r>
              <a:rPr lang="it-IT" sz="1200" dirty="0"/>
              <a:t>strade secondarie e d’accesso, aree ad utenza promiscua e “zone 30</a:t>
            </a:r>
            <a:r>
              <a:rPr lang="it-IT" sz="1200" dirty="0" smtClean="0"/>
              <a:t>”, </a:t>
            </a:r>
            <a:r>
              <a:rPr lang="it-IT" sz="1200" dirty="0"/>
              <a:t>viali e strade in zone sottoposte a tutela </a:t>
            </a:r>
            <a:r>
              <a:rPr lang="it-IT" sz="1200" dirty="0" smtClean="0"/>
              <a:t>ambientale, </a:t>
            </a:r>
            <a:r>
              <a:rPr lang="it-IT" sz="1200" dirty="0"/>
              <a:t>percorsi per impianti sportivi e campi da </a:t>
            </a:r>
            <a:r>
              <a:rPr lang="it-IT" sz="1200" dirty="0" smtClean="0"/>
              <a:t>golf, </a:t>
            </a:r>
            <a:r>
              <a:rPr lang="it-IT" sz="1200" dirty="0"/>
              <a:t>sottostruttura di campi da </a:t>
            </a:r>
            <a:r>
              <a:rPr lang="it-IT" sz="1200" dirty="0" smtClean="0"/>
              <a:t>calcio, </a:t>
            </a:r>
            <a:r>
              <a:rPr lang="it-IT" sz="1200" dirty="0"/>
              <a:t>piazzali di sosta e </a:t>
            </a:r>
            <a:r>
              <a:rPr lang="it-IT" sz="1200" dirty="0" smtClean="0"/>
              <a:t>parcheggi, </a:t>
            </a:r>
            <a:r>
              <a:rPr lang="it-IT" sz="1200" dirty="0"/>
              <a:t>aree a rischio </a:t>
            </a:r>
            <a:r>
              <a:rPr lang="it-IT" sz="1200" dirty="0" smtClean="0"/>
              <a:t>incendi. Per il </a:t>
            </a:r>
            <a:r>
              <a:rPr lang="it-IT" sz="1200" dirty="0" err="1" smtClean="0"/>
              <a:t>cls</a:t>
            </a:r>
            <a:r>
              <a:rPr lang="it-IT" sz="1200" dirty="0" smtClean="0"/>
              <a:t> ECO (CDW) maggior diffusione grazie ai CAM.</a:t>
            </a:r>
            <a:endParaRPr lang="it-IT" sz="1200" dirty="0"/>
          </a:p>
          <a:p>
            <a:pPr marL="0" lvl="1" indent="0"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75000"/>
                  <a:lumOff val="2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="" xmlns:a16="http://schemas.microsoft.com/office/drawing/2014/main" id="{029D0C0D-ED23-4D41-A9B2-D5B9D6461B9B}"/>
              </a:ext>
            </a:extLst>
          </p:cNvPr>
          <p:cNvCxnSpPr/>
          <p:nvPr/>
        </p:nvCxnSpPr>
        <p:spPr>
          <a:xfrm>
            <a:off x="0" y="4747892"/>
            <a:ext cx="9144000" cy="0"/>
          </a:xfrm>
          <a:prstGeom prst="line">
            <a:avLst/>
          </a:prstGeom>
          <a:ln w="3175">
            <a:solidFill>
              <a:srgbClr val="3099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="" xmlns:a16="http://schemas.microsoft.com/office/drawing/2014/main" id="{A049BE9E-C912-4775-B9A4-8859F7298FF0}"/>
              </a:ext>
            </a:extLst>
          </p:cNvPr>
          <p:cNvCxnSpPr>
            <a:cxnSpLocks/>
          </p:cNvCxnSpPr>
          <p:nvPr/>
        </p:nvCxnSpPr>
        <p:spPr>
          <a:xfrm>
            <a:off x="2411760" y="3075806"/>
            <a:ext cx="6732240" cy="0"/>
          </a:xfrm>
          <a:prstGeom prst="line">
            <a:avLst/>
          </a:prstGeom>
          <a:ln w="3175">
            <a:solidFill>
              <a:srgbClr val="3099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="" xmlns:a16="http://schemas.microsoft.com/office/drawing/2014/main" id="{1A657BD2-5C9A-4F24-8D9F-8471BAA82DF8}"/>
              </a:ext>
            </a:extLst>
          </p:cNvPr>
          <p:cNvCxnSpPr/>
          <p:nvPr/>
        </p:nvCxnSpPr>
        <p:spPr>
          <a:xfrm>
            <a:off x="5796136" y="811024"/>
            <a:ext cx="0" cy="2264782"/>
          </a:xfrm>
          <a:prstGeom prst="line">
            <a:avLst/>
          </a:prstGeom>
          <a:ln w="3175">
            <a:solidFill>
              <a:srgbClr val="3099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con angoli arrotondati 10">
            <a:extLst>
              <a:ext uri="{FF2B5EF4-FFF2-40B4-BE49-F238E27FC236}">
                <a16:creationId xmlns="" xmlns:a16="http://schemas.microsoft.com/office/drawing/2014/main" id="{211503FF-E86A-4820-9A70-873DE18D7A6A}"/>
              </a:ext>
            </a:extLst>
          </p:cNvPr>
          <p:cNvSpPr/>
          <p:nvPr/>
        </p:nvSpPr>
        <p:spPr>
          <a:xfrm>
            <a:off x="2699792" y="1058863"/>
            <a:ext cx="2808305" cy="171832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foto/immagine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="" xmlns:a16="http://schemas.microsoft.com/office/drawing/2014/main" id="{0F68BAE2-22D1-4675-A298-D4591CFBB3B7}"/>
              </a:ext>
            </a:extLst>
          </p:cNvPr>
          <p:cNvSpPr/>
          <p:nvPr/>
        </p:nvSpPr>
        <p:spPr>
          <a:xfrm>
            <a:off x="3382045" y="4805479"/>
            <a:ext cx="58326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Progetto inserito nell’agenda strategica di ricerca 2016 del Polo </a:t>
            </a:r>
            <a:r>
              <a:rPr kumimoji="0" lang="it-IT" sz="7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CGREEN, </a:t>
            </a: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finanziato nell’ambito del POR FESR 2014-2020 del Piemonte e realizzato con il concorso di risorse del Fondo Europeo di Sviluppo Regionale (FESR), dello Stato Italiano e della Regione Piemonte.  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  <a:lumOff val="50000"/>
                </a:scheme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24373"/>
            <a:ext cx="1923692" cy="631403"/>
          </a:xfrm>
          <a:prstGeom prst="rect">
            <a:avLst/>
          </a:prstGeom>
        </p:spPr>
      </p:pic>
      <p:pic>
        <p:nvPicPr>
          <p:cNvPr id="15" name="Immagine 14" descr="\\vntserver01\Cismondi S.R.L\Ricerca&amp;Sviluppo\2014\calcestruzzo drenante\Foto\16-05-2014 Sika Drain A+B\Sika Drain A 16-5-14 (1)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2" t="6228" r="24821"/>
          <a:stretch/>
        </p:blipFill>
        <p:spPr bwMode="auto">
          <a:xfrm>
            <a:off x="3365822" y="913141"/>
            <a:ext cx="1476243" cy="18627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7354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EC001B89-55D6-4D4C-9DD5-E0CEF720C347}"/>
              </a:ext>
            </a:extLst>
          </p:cNvPr>
          <p:cNvSpPr/>
          <p:nvPr/>
        </p:nvSpPr>
        <p:spPr>
          <a:xfrm>
            <a:off x="5436096" y="811024"/>
            <a:ext cx="3707848" cy="39368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2000" dirty="0"/>
              <a:t>ECCIS – </a:t>
            </a:r>
            <a:r>
              <a:rPr lang="it-IT" sz="2000" cap="small" dirty="0"/>
              <a:t>Studio sperimentale di sistemi e materiali cementizi innovativi ed eco-sostenibili</a:t>
            </a:r>
            <a:endParaRPr lang="it-IT" sz="2000" dirty="0"/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5637944" y="3354221"/>
            <a:ext cx="3200777" cy="129730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marR="0" lvl="0" indent="-1778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200" dirty="0" err="1">
                <a:solidFill>
                  <a:srgbClr val="30999D"/>
                </a:solidFill>
                <a:latin typeface="Corbel"/>
              </a:rPr>
              <a:t>Mercati</a:t>
            </a:r>
            <a:r>
              <a:rPr lang="en-US" sz="1200" dirty="0">
                <a:solidFill>
                  <a:srgbClr val="30999D"/>
                </a:solidFill>
                <a:latin typeface="Corbel"/>
              </a:rPr>
              <a:t> di </a:t>
            </a:r>
            <a:r>
              <a:rPr lang="en-US" sz="1200" dirty="0" err="1">
                <a:solidFill>
                  <a:srgbClr val="30999D"/>
                </a:solidFill>
                <a:latin typeface="Corbel"/>
              </a:rPr>
              <a:t>applicazione</a:t>
            </a:r>
            <a:r>
              <a:rPr lang="en-US" sz="1200" dirty="0">
                <a:solidFill>
                  <a:srgbClr val="30999D"/>
                </a:solidFill>
                <a:latin typeface="Corbel"/>
              </a:rPr>
              <a:t>:</a:t>
            </a:r>
            <a:r>
              <a:rPr lang="en-US" sz="1200" b="0" dirty="0">
                <a:solidFill>
                  <a:srgbClr val="30999D"/>
                </a:solidFill>
                <a:latin typeface="Corbel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Italia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75000"/>
                  <a:lumOff val="2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177800" marR="0" lvl="0" indent="-1778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200" dirty="0" err="1">
                <a:solidFill>
                  <a:srgbClr val="30999D"/>
                </a:solidFill>
                <a:latin typeface="Corbel"/>
              </a:rPr>
              <a:t>Fatturato</a:t>
            </a:r>
            <a:r>
              <a:rPr lang="en-US" sz="1200" dirty="0">
                <a:solidFill>
                  <a:srgbClr val="30999D"/>
                </a:solidFill>
                <a:latin typeface="Corbel"/>
              </a:rPr>
              <a:t> </a:t>
            </a:r>
            <a:r>
              <a:rPr lang="en-US" sz="1200" dirty="0" err="1">
                <a:solidFill>
                  <a:srgbClr val="30999D"/>
                </a:solidFill>
                <a:latin typeface="Corbel"/>
              </a:rPr>
              <a:t>previsto</a:t>
            </a:r>
            <a:r>
              <a:rPr lang="en-US" sz="1200" dirty="0">
                <a:solidFill>
                  <a:srgbClr val="30999D"/>
                </a:solidFill>
                <a:latin typeface="Corbel"/>
              </a:rPr>
              <a:t>:</a:t>
            </a:r>
            <a:r>
              <a:rPr lang="en-US" sz="1200" dirty="0">
                <a:solidFill>
                  <a:srgbClr val="E20025"/>
                </a:solidFill>
                <a:latin typeface="Corbel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Euro </a:t>
            </a:r>
            <a:r>
              <a:rPr lang="en-US" sz="1200" dirty="0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400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.000,00/anno 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75000"/>
                  <a:lumOff val="2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177800" marR="0" lvl="0" indent="-1778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it-IT" sz="1200" dirty="0">
                <a:solidFill>
                  <a:srgbClr val="30999D"/>
                </a:solidFill>
                <a:latin typeface="Corbel"/>
              </a:rPr>
              <a:t>Nuovi occupati</a:t>
            </a:r>
            <a:r>
              <a:rPr lang="it-IT" sz="1200" dirty="0" smtClean="0">
                <a:solidFill>
                  <a:srgbClr val="30999D"/>
                </a:solidFill>
                <a:latin typeface="Corbel"/>
              </a:rPr>
              <a:t>: </a:t>
            </a:r>
            <a:r>
              <a:rPr lang="it-IT" sz="1200" dirty="0" smtClean="0">
                <a:solidFill>
                  <a:srgbClr val="30999D"/>
                </a:solidFill>
                <a:latin typeface="Corbel"/>
              </a:rPr>
              <a:t>2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75000"/>
                  <a:lumOff val="2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213471" y="915566"/>
            <a:ext cx="5222569" cy="12629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613" marR="0" lvl="1" indent="-20161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Perché è innovativo? </a:t>
            </a:r>
          </a:p>
          <a:p>
            <a:pPr marL="201613" lvl="1" indent="-201613" algn="just">
              <a:buFont typeface="Courier New" panose="02070309020205020404" pitchFamily="49" charset="0"/>
              <a:buChar char="o"/>
              <a:defRPr/>
            </a:pP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Materiale che risponde ai requisiti di </a:t>
            </a:r>
            <a:r>
              <a:rPr lang="it-IT" sz="1200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drenabilità</a:t>
            </a: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 superiori al 95%</a:t>
            </a:r>
            <a:endParaRPr lang="it-IT" sz="1200" dirty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 marL="201613" lvl="1" indent="-201613" algn="just">
              <a:buFont typeface="Courier New" panose="02070309020205020404" pitchFamily="49" charset="0"/>
              <a:buChar char="o"/>
              <a:defRPr/>
            </a:pP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Anticipa i CAM (Criteri Ambientali Minimi) 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75000"/>
                  <a:lumOff val="2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201613" lvl="1" indent="-201613" algn="just">
              <a:buFont typeface="Courier New" panose="02070309020205020404" pitchFamily="49" charset="0"/>
              <a:buChar char="o"/>
              <a:defRPr/>
            </a:pPr>
            <a:r>
              <a:rPr lang="pt-BR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Trasforma un rifiuti non pericoloso in una materia prima seconda da riutilizare nel ciclo produttivo (prodotto non va piu’ in discarica).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75000"/>
                  <a:lumOff val="2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None/>
              <a:tabLst/>
              <a:defRPr/>
            </a:pPr>
            <a:endParaRPr kumimoji="0" lang="it-IT" sz="1350" b="0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75000"/>
                  <a:lumOff val="2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12" name="Connettore diritto 11">
            <a:extLst>
              <a:ext uri="{FF2B5EF4-FFF2-40B4-BE49-F238E27FC236}">
                <a16:creationId xmlns="" xmlns:a16="http://schemas.microsoft.com/office/drawing/2014/main" id="{A05B4446-ED1C-4CEC-BB04-44FFB20A0A0E}"/>
              </a:ext>
            </a:extLst>
          </p:cNvPr>
          <p:cNvCxnSpPr/>
          <p:nvPr/>
        </p:nvCxnSpPr>
        <p:spPr>
          <a:xfrm>
            <a:off x="0" y="4747892"/>
            <a:ext cx="9144000" cy="0"/>
          </a:xfrm>
          <a:prstGeom prst="line">
            <a:avLst/>
          </a:prstGeom>
          <a:ln w="31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gnaposto contenuto 2">
            <a:extLst>
              <a:ext uri="{FF2B5EF4-FFF2-40B4-BE49-F238E27FC236}">
                <a16:creationId xmlns="" xmlns:a16="http://schemas.microsoft.com/office/drawing/2014/main" id="{7B9822CD-0DA1-4AA8-9463-543328BAFFBA}"/>
              </a:ext>
            </a:extLst>
          </p:cNvPr>
          <p:cNvSpPr txBox="1">
            <a:spLocks/>
          </p:cNvSpPr>
          <p:nvPr/>
        </p:nvSpPr>
        <p:spPr>
          <a:xfrm>
            <a:off x="213416" y="2089861"/>
            <a:ext cx="4646616" cy="264212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525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201613" lvl="1" indent="-201613" algn="just">
              <a:buNone/>
              <a:defRPr/>
            </a:pPr>
            <a:r>
              <a:rPr lang="it-IT" sz="1600" dirty="0">
                <a:solidFill>
                  <a:srgbClr val="30999D"/>
                </a:solidFill>
              </a:rPr>
              <a:t>Chi lo usa e come cambia la vita alle persone?</a:t>
            </a:r>
          </a:p>
          <a:p>
            <a:pPr lvl="0"/>
            <a:r>
              <a:rPr lang="it-IT" sz="1400" dirty="0" smtClean="0"/>
              <a:t>Riduzione </a:t>
            </a:r>
            <a:r>
              <a:rPr lang="it-IT" sz="1400" dirty="0"/>
              <a:t>del fenomeno di acquaplaning</a:t>
            </a:r>
          </a:p>
          <a:p>
            <a:pPr lvl="0"/>
            <a:r>
              <a:rPr lang="it-IT" sz="1400" dirty="0"/>
              <a:t>Raccolta e convogliamento dell’acqua</a:t>
            </a:r>
          </a:p>
          <a:p>
            <a:pPr lvl="0"/>
            <a:r>
              <a:rPr lang="it-IT" sz="1400" dirty="0"/>
              <a:t>Rispetto del ciclo naturale dell’acqua</a:t>
            </a:r>
          </a:p>
          <a:p>
            <a:pPr lvl="0"/>
            <a:r>
              <a:rPr lang="it-IT" sz="1400" dirty="0"/>
              <a:t>Ricarica della falda acquifera</a:t>
            </a:r>
          </a:p>
          <a:p>
            <a:pPr lvl="0"/>
            <a:r>
              <a:rPr lang="it-IT" sz="1400" dirty="0" smtClean="0"/>
              <a:t>Tutela e valorizzazione </a:t>
            </a:r>
            <a:r>
              <a:rPr lang="it-IT" sz="1400" dirty="0"/>
              <a:t>di stradelli con particolare pregio estetico</a:t>
            </a:r>
          </a:p>
          <a:p>
            <a:pPr lvl="0"/>
            <a:r>
              <a:rPr lang="it-IT" sz="1400" dirty="0"/>
              <a:t>Riduzione della temperatura percepita sul manto stradale </a:t>
            </a:r>
          </a:p>
          <a:p>
            <a:pPr>
              <a:defRPr/>
            </a:pPr>
            <a:r>
              <a:rPr lang="it-IT" sz="1400" dirty="0" smtClean="0"/>
              <a:t>Chi </a:t>
            </a:r>
            <a:r>
              <a:rPr lang="it-IT" sz="1400" dirty="0"/>
              <a:t>lo utilizza: Soggetti pubblici e privati</a:t>
            </a:r>
            <a:endParaRPr lang="it-IT" sz="1400" dirty="0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="" xmlns:a16="http://schemas.microsoft.com/office/drawing/2014/main" id="{34E73886-0BF8-4A8D-B45B-A9FE88847DEB}"/>
              </a:ext>
            </a:extLst>
          </p:cNvPr>
          <p:cNvSpPr/>
          <p:nvPr/>
        </p:nvSpPr>
        <p:spPr>
          <a:xfrm>
            <a:off x="5724128" y="1059582"/>
            <a:ext cx="3114593" cy="216024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foto/immagine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062EFF07-7CAC-40EE-BFA9-3D5218D2B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188" y="277303"/>
            <a:ext cx="1368300" cy="307483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24373"/>
            <a:ext cx="1923692" cy="631403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="" xmlns:a16="http://schemas.microsoft.com/office/drawing/2014/main" id="{0F68BAE2-22D1-4675-A298-D4591CFBB3B7}"/>
              </a:ext>
            </a:extLst>
          </p:cNvPr>
          <p:cNvSpPr/>
          <p:nvPr/>
        </p:nvSpPr>
        <p:spPr>
          <a:xfrm>
            <a:off x="3491880" y="4803137"/>
            <a:ext cx="58326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Progetto inserito nell’agenda strategica di ricerca 2016 del Polo </a:t>
            </a:r>
            <a:r>
              <a:rPr kumimoji="0" lang="it-IT" sz="7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CGREEN, </a:t>
            </a: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finanziato nell’ambito del POR FESR 2014-2020 del Piemonte e realizzato con il concorso di risorse del Fondo Europeo di Sviluppo Regionale (FESR), dello Stato Italiano e della Regione Piemonte.  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  <a:lumOff val="50000"/>
                </a:scheme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14" name="Immagine 13"/>
          <p:cNvPicPr/>
          <p:nvPr/>
        </p:nvPicPr>
        <p:blipFill rotWithShape="1">
          <a:blip r:embed="rId4"/>
          <a:srcRect l="39843" t="30991" r="38679" b="40786"/>
          <a:stretch/>
        </p:blipFill>
        <p:spPr bwMode="auto">
          <a:xfrm>
            <a:off x="5960624" y="1175358"/>
            <a:ext cx="2641600" cy="1952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6581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2000" dirty="0"/>
              <a:t>ECCIS – </a:t>
            </a:r>
            <a:r>
              <a:rPr lang="it-IT" sz="2000" cap="small" dirty="0"/>
              <a:t>Studio sperimentale di sistemi e materiali cementizi innovativi ed eco-sostenibili</a:t>
            </a:r>
            <a:endParaRPr lang="it-IT" sz="2000" dirty="0"/>
          </a:p>
        </p:txBody>
      </p:sp>
      <p:cxnSp>
        <p:nvCxnSpPr>
          <p:cNvPr id="6" name="Connettore diritto 5">
            <a:extLst>
              <a:ext uri="{FF2B5EF4-FFF2-40B4-BE49-F238E27FC236}">
                <a16:creationId xmlns="" xmlns:a16="http://schemas.microsoft.com/office/drawing/2014/main" id="{38E17BAB-A69E-44EF-A90F-2C409CE1067E}"/>
              </a:ext>
            </a:extLst>
          </p:cNvPr>
          <p:cNvCxnSpPr/>
          <p:nvPr/>
        </p:nvCxnSpPr>
        <p:spPr>
          <a:xfrm>
            <a:off x="0" y="4747892"/>
            <a:ext cx="9144000" cy="0"/>
          </a:xfrm>
          <a:prstGeom prst="line">
            <a:avLst/>
          </a:prstGeom>
          <a:ln w="31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contenuto 2">
            <a:extLst>
              <a:ext uri="{FF2B5EF4-FFF2-40B4-BE49-F238E27FC236}">
                <a16:creationId xmlns="" xmlns:a16="http://schemas.microsoft.com/office/drawing/2014/main" id="{33D77337-C21B-4133-876F-5F85FA4622BE}"/>
              </a:ext>
            </a:extLst>
          </p:cNvPr>
          <p:cNvSpPr txBox="1">
            <a:spLocks/>
          </p:cNvSpPr>
          <p:nvPr/>
        </p:nvSpPr>
        <p:spPr>
          <a:xfrm>
            <a:off x="213471" y="915565"/>
            <a:ext cx="4142505" cy="2088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613" lvl="1" indent="-201613">
              <a:buNone/>
              <a:defRPr/>
            </a:pPr>
            <a:r>
              <a:rPr lang="it-IT" sz="1600" dirty="0">
                <a:solidFill>
                  <a:srgbClr val="30999D"/>
                </a:solidFill>
              </a:rPr>
              <a:t>Tempistiche e avanzamento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</a:p>
          <a:p>
            <a:pPr marL="201613" lvl="1" indent="-201613" algn="just">
              <a:buFont typeface="Courier New" panose="02070309020205020404" pitchFamily="49" charset="0"/>
              <a:buChar char="o"/>
              <a:defRPr/>
            </a:pPr>
            <a:r>
              <a:rPr lang="it-IT" sz="1200" dirty="0" smtClean="0">
                <a:solidFill>
                  <a:schemeClr val="tx1"/>
                </a:solidFill>
              </a:rPr>
              <a:t>AL 30/06/2018: Per </a:t>
            </a:r>
            <a:r>
              <a:rPr lang="it-IT" sz="1200" dirty="0" smtClean="0">
                <a:solidFill>
                  <a:schemeClr val="tx1"/>
                </a:solidFill>
              </a:rPr>
              <a:t>il drenante </a:t>
            </a:r>
            <a:r>
              <a:rPr lang="it-IT" sz="1200" dirty="0" smtClean="0">
                <a:solidFill>
                  <a:schemeClr val="tx1"/>
                </a:solidFill>
              </a:rPr>
              <a:t>raggiunto </a:t>
            </a:r>
            <a:r>
              <a:rPr lang="it-IT" sz="1200" dirty="0" smtClean="0">
                <a:solidFill>
                  <a:schemeClr val="tx1"/>
                </a:solidFill>
              </a:rPr>
              <a:t>il </a:t>
            </a:r>
            <a:r>
              <a:rPr lang="it-IT" sz="1200" dirty="0">
                <a:solidFill>
                  <a:schemeClr val="tx1"/>
                </a:solidFill>
              </a:rPr>
              <a:t>7</a:t>
            </a:r>
            <a:r>
              <a:rPr lang="it-IT" sz="1200" dirty="0" smtClean="0">
                <a:solidFill>
                  <a:schemeClr val="tx1"/>
                </a:solidFill>
              </a:rPr>
              <a:t>0</a:t>
            </a:r>
            <a:r>
              <a:rPr lang="it-IT" sz="1200" dirty="0" smtClean="0">
                <a:solidFill>
                  <a:schemeClr val="tx1"/>
                </a:solidFill>
              </a:rPr>
              <a:t>% del progetto. Per l’ECO beton </a:t>
            </a:r>
            <a:r>
              <a:rPr lang="it-IT" sz="1200" dirty="0">
                <a:solidFill>
                  <a:schemeClr val="tx1"/>
                </a:solidFill>
              </a:rPr>
              <a:t>5</a:t>
            </a:r>
            <a:r>
              <a:rPr lang="it-IT" sz="1200" dirty="0" smtClean="0">
                <a:solidFill>
                  <a:schemeClr val="tx1"/>
                </a:solidFill>
              </a:rPr>
              <a:t>0</a:t>
            </a:r>
            <a:r>
              <a:rPr lang="it-IT" sz="1200" dirty="0" smtClean="0">
                <a:solidFill>
                  <a:schemeClr val="tx1"/>
                </a:solidFill>
              </a:rPr>
              <a:t>%</a:t>
            </a:r>
            <a:endParaRPr lang="it-IT" sz="1200" dirty="0">
              <a:solidFill>
                <a:schemeClr val="tx1"/>
              </a:solidFill>
            </a:endParaRPr>
          </a:p>
          <a:p>
            <a:pPr marL="201613" lvl="1" indent="-201613" algn="just">
              <a:buFont typeface="Courier New" panose="02070309020205020404" pitchFamily="49" charset="0"/>
              <a:buChar char="o"/>
              <a:defRPr/>
            </a:pPr>
            <a:r>
              <a:rPr lang="it-IT" sz="1200" dirty="0">
                <a:solidFill>
                  <a:schemeClr val="tx1"/>
                </a:solidFill>
              </a:rPr>
              <a:t>Principali </a:t>
            </a:r>
            <a:r>
              <a:rPr lang="it-IT" sz="1200" dirty="0" err="1">
                <a:solidFill>
                  <a:schemeClr val="tx1"/>
                </a:solidFill>
              </a:rPr>
              <a:t>milestone</a:t>
            </a:r>
            <a:r>
              <a:rPr lang="it-IT" sz="1200" dirty="0">
                <a:solidFill>
                  <a:schemeClr val="tx1"/>
                </a:solidFill>
              </a:rPr>
              <a:t> progettuali: Completato MS1: Mese 6: definizione dei criteri per l'ottimizzazione della progettazione sulla base dei risultati ottenuti in Fase Sperimentale 1 in modo da applicare le variazioni alla Fase Sperimentale 2</a:t>
            </a:r>
            <a:r>
              <a:rPr lang="it-IT" sz="1200" dirty="0" smtClean="0">
                <a:solidFill>
                  <a:schemeClr val="tx1"/>
                </a:solidFill>
              </a:rPr>
              <a:t>. Risultati </a:t>
            </a:r>
            <a:r>
              <a:rPr lang="it-IT" sz="1200" dirty="0">
                <a:solidFill>
                  <a:schemeClr val="tx1"/>
                </a:solidFill>
              </a:rPr>
              <a:t>raggiunti: </a:t>
            </a:r>
            <a:r>
              <a:rPr lang="it-IT" sz="1200" dirty="0" smtClean="0">
                <a:solidFill>
                  <a:schemeClr val="tx1"/>
                </a:solidFill>
              </a:rPr>
              <a:t>per il drenante sono state messe a punto le formulazioni in funzione dell’utilizzo e realizzate delle stese di </a:t>
            </a:r>
            <a:r>
              <a:rPr lang="it-IT" sz="1200" dirty="0" smtClean="0">
                <a:solidFill>
                  <a:schemeClr val="tx1"/>
                </a:solidFill>
              </a:rPr>
              <a:t>prova. Per l’ECO sono </a:t>
            </a:r>
            <a:r>
              <a:rPr lang="it-IT" sz="1200" dirty="0" err="1" smtClean="0">
                <a:solidFill>
                  <a:schemeClr val="tx1"/>
                </a:solidFill>
              </a:rPr>
              <a:t>gia’</a:t>
            </a:r>
            <a:r>
              <a:rPr lang="it-IT" sz="1200" dirty="0" smtClean="0">
                <a:solidFill>
                  <a:schemeClr val="tx1"/>
                </a:solidFill>
              </a:rPr>
              <a:t> state definite le formulazioni finali.</a:t>
            </a:r>
            <a:endParaRPr lang="it-IT" sz="1200" dirty="0">
              <a:solidFill>
                <a:schemeClr val="tx1"/>
              </a:solidFill>
            </a:endParaRPr>
          </a:p>
          <a:p>
            <a:pPr marL="201613" lvl="1" indent="-201613" algn="just">
              <a:buFont typeface="Courier New" panose="02070309020205020404" pitchFamily="49" charset="0"/>
              <a:buChar char="o"/>
              <a:defRPr/>
            </a:pPr>
            <a:r>
              <a:rPr lang="it-IT" sz="1200" dirty="0">
                <a:solidFill>
                  <a:schemeClr val="tx1"/>
                </a:solidFill>
              </a:rPr>
              <a:t>Eventuali criticità: </a:t>
            </a:r>
            <a:r>
              <a:rPr lang="it-IT" sz="1200" dirty="0" smtClean="0">
                <a:solidFill>
                  <a:schemeClr val="tx1"/>
                </a:solidFill>
              </a:rPr>
              <a:t>sistema di riparazione corticale</a:t>
            </a:r>
            <a:endParaRPr lang="it-IT" sz="1200" dirty="0">
              <a:solidFill>
                <a:schemeClr val="tx1"/>
              </a:solidFill>
            </a:endParaRP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endParaRPr lang="it-IT" sz="1200" dirty="0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026" name="Picture 2" descr="Risultati immagini per deadline">
            <a:extLst>
              <a:ext uri="{FF2B5EF4-FFF2-40B4-BE49-F238E27FC236}">
                <a16:creationId xmlns="" xmlns:a16="http://schemas.microsoft.com/office/drawing/2014/main" id="{8FED2D40-4576-44B2-905B-16FB4DE5B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32" r="490" b="613"/>
          <a:stretch/>
        </p:blipFill>
        <p:spPr bwMode="auto">
          <a:xfrm>
            <a:off x="4572000" y="811090"/>
            <a:ext cx="4580160" cy="248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magine correlata">
            <a:extLst>
              <a:ext uri="{FF2B5EF4-FFF2-40B4-BE49-F238E27FC236}">
                <a16:creationId xmlns="" xmlns:a16="http://schemas.microsoft.com/office/drawing/2014/main" id="{89B65721-68EB-44C8-91F2-56626B7DF5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" t="5119" r="-117" b="8470"/>
          <a:stretch/>
        </p:blipFill>
        <p:spPr bwMode="auto">
          <a:xfrm>
            <a:off x="1" y="3405620"/>
            <a:ext cx="4580160" cy="13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contenuto 2">
            <a:extLst>
              <a:ext uri="{FF2B5EF4-FFF2-40B4-BE49-F238E27FC236}">
                <a16:creationId xmlns="" xmlns:a16="http://schemas.microsoft.com/office/drawing/2014/main" id="{E104633F-F055-47E7-BD77-B2CB419257CC}"/>
              </a:ext>
            </a:extLst>
          </p:cNvPr>
          <p:cNvSpPr txBox="1">
            <a:spLocks/>
          </p:cNvSpPr>
          <p:nvPr/>
        </p:nvSpPr>
        <p:spPr>
          <a:xfrm>
            <a:off x="4716016" y="3405620"/>
            <a:ext cx="4248472" cy="13333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613" lvl="1" indent="-201613">
              <a:buNone/>
              <a:defRPr/>
            </a:pPr>
            <a:r>
              <a:rPr lang="it-IT" sz="1600" dirty="0">
                <a:solidFill>
                  <a:srgbClr val="30999D"/>
                </a:solidFill>
              </a:rPr>
              <a:t>Diffusione dei risultati </a:t>
            </a: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Sito Internet </a:t>
            </a: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www.cismondisrl.com</a:t>
            </a:r>
            <a:endParaRPr lang="it-IT" sz="1200" dirty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Convegni mirati presso Professionisti, Imprese e Stazioni Appaltanti</a:t>
            </a:r>
            <a:endParaRPr lang="it-IT" sz="1200" dirty="0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796" y="65896"/>
            <a:ext cx="1923692" cy="631403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0F68BAE2-22D1-4675-A298-D4591CFBB3B7}"/>
              </a:ext>
            </a:extLst>
          </p:cNvPr>
          <p:cNvSpPr/>
          <p:nvPr/>
        </p:nvSpPr>
        <p:spPr>
          <a:xfrm>
            <a:off x="3382045" y="4805479"/>
            <a:ext cx="58326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Progetto inserito nell’agenda strategica di ricerca 2016 del Polo </a:t>
            </a:r>
            <a:r>
              <a:rPr kumimoji="0" lang="it-IT" sz="7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CGREEN, </a:t>
            </a: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finanziato nell’ambito del POR FESR 2014-2020 del Piemonte e realizzato con il concorso di risorse del Fondo Europeo di Sviluppo Regionale (FESR), dello Stato Italiano e della Regione Piemonte.  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  <a:lumOff val="50000"/>
                </a:scheme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431312"/>
      </p:ext>
    </p:extLst>
  </p:cSld>
  <p:clrMapOvr>
    <a:masterClrMapping/>
  </p:clrMapOvr>
</p:sld>
</file>

<file path=ppt/theme/theme1.xml><?xml version="1.0" encoding="utf-8"?>
<a:theme xmlns:a="http://schemas.openxmlformats.org/drawingml/2006/main" name="1_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Personalizza struttura">
  <a:themeElements>
    <a:clrScheme name="Polo ICT">
      <a:dk1>
        <a:srgbClr val="000000"/>
      </a:dk1>
      <a:lt1>
        <a:srgbClr val="FFFFFF"/>
      </a:lt1>
      <a:dk2>
        <a:srgbClr val="C00000"/>
      </a:dk2>
      <a:lt2>
        <a:srgbClr val="FFFFFF"/>
      </a:lt2>
      <a:accent1>
        <a:srgbClr val="C00000"/>
      </a:accent1>
      <a:accent2>
        <a:srgbClr val="FF4040"/>
      </a:accent2>
      <a:accent3>
        <a:srgbClr val="FF7F7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loict_template_ppt_v2 [Sola lettura]" id="{E1C8ACCE-A76A-4A89-B529-3940A75EB718}" vid="{17E77BC9-682B-4BD1-832D-BBACE973C290}"/>
    </a:ext>
  </a:extLst>
</a:theme>
</file>

<file path=ppt/theme/theme7.xml><?xml version="1.0" encoding="utf-8"?>
<a:theme xmlns:a="http://schemas.openxmlformats.org/drawingml/2006/main" name="9_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loict_template_ppt_v2 [Sola lettura]" id="{E1C8ACCE-A76A-4A89-B529-3940A75EB718}" vid="{AEBFC4FF-F70A-4888-9BE3-443424E6583A}"/>
    </a:ext>
  </a:extLst>
</a:theme>
</file>

<file path=ppt/theme/theme8.xml><?xml version="1.0" encoding="utf-8"?>
<a:theme xmlns:a="http://schemas.openxmlformats.org/drawingml/2006/main" name="4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78C57A4ABC7824D844DCD915A2FF920" ma:contentTypeVersion="11" ma:contentTypeDescription="Creare un nuovo documento." ma:contentTypeScope="" ma:versionID="e98973139b54ddd787023da985c4ab28">
  <xsd:schema xmlns:xsd="http://www.w3.org/2001/XMLSchema" xmlns:xs="http://www.w3.org/2001/XMLSchema" xmlns:p="http://schemas.microsoft.com/office/2006/metadata/properties" xmlns:ns2="c01ec564-8f92-443e-9c53-5dd1b99cdf38" xmlns:ns3="65168ee9-6f4a-4357-86e8-a3a2dbb77317" xmlns:ns4="11901bc7-6fd4-459a-9636-9ebd34032cf2" targetNamespace="http://schemas.microsoft.com/office/2006/metadata/properties" ma:root="true" ma:fieldsID="fadc5ee42ec7f998464fe2406647a442" ns2:_="" ns3:_="" ns4:_="">
    <xsd:import namespace="c01ec564-8f92-443e-9c53-5dd1b99cdf38"/>
    <xsd:import namespace="65168ee9-6f4a-4357-86e8-a3a2dbb77317"/>
    <xsd:import namespace="11901bc7-6fd4-459a-9636-9ebd34032c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ec564-8f92-443e-9c53-5dd1b99cdf3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68ee9-6f4a-4357-86e8-a3a2dbb77317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ash suggerimento condivisione" ma:internalName="SharingHintHash" ma:readOnly="true">
      <xsd:simpleType>
        <xsd:restriction base="dms:Text"/>
      </xsd:simpleType>
    </xsd:element>
    <xsd:element name="SharedWithDetails" ma:index="10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Autore ultima condivisione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Ora ultima condivision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901bc7-6fd4-459a-9636-9ebd34032c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B0D0F5-C353-429F-AE2E-2E1F307EFE10}">
  <ds:schemaRefs>
    <ds:schemaRef ds:uri="http://schemas.microsoft.com/office/infopath/2007/PartnerControls"/>
    <ds:schemaRef ds:uri="c01ec564-8f92-443e-9c53-5dd1b99cdf38"/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65168ee9-6f4a-4357-86e8-a3a2dbb77317"/>
    <ds:schemaRef ds:uri="http://schemas.microsoft.com/office/2006/documentManagement/types"/>
    <ds:schemaRef ds:uri="11901bc7-6fd4-459a-9636-9ebd34032cf2"/>
  </ds:schemaRefs>
</ds:datastoreItem>
</file>

<file path=customXml/itemProps2.xml><?xml version="1.0" encoding="utf-8"?>
<ds:datastoreItem xmlns:ds="http://schemas.openxmlformats.org/officeDocument/2006/customXml" ds:itemID="{FEA80709-C8BA-45FB-8A97-5C48D5C6F7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1ec564-8f92-443e-9c53-5dd1b99cdf38"/>
    <ds:schemaRef ds:uri="65168ee9-6f4a-4357-86e8-a3a2dbb77317"/>
    <ds:schemaRef ds:uri="11901bc7-6fd4-459a-9636-9ebd34032c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5A9B6B-B580-4517-A73A-7C0BC6EC74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2995</TotalTime>
  <Words>569</Words>
  <Application>Microsoft Office PowerPoint</Application>
  <PresentationFormat>Presentazione su schermo (16:9)</PresentationFormat>
  <Paragraphs>46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10</vt:i4>
      </vt:variant>
      <vt:variant>
        <vt:lpstr>Titoli diapositive</vt:lpstr>
      </vt:variant>
      <vt:variant>
        <vt:i4>4</vt:i4>
      </vt:variant>
    </vt:vector>
  </HeadingPairs>
  <TitlesOfParts>
    <vt:vector size="20" baseType="lpstr">
      <vt:lpstr>Arial</vt:lpstr>
      <vt:lpstr>Calibri</vt:lpstr>
      <vt:lpstr>Corbel</vt:lpstr>
      <vt:lpstr>Courier New</vt:lpstr>
      <vt:lpstr>Times New Roman</vt:lpstr>
      <vt:lpstr>Wingdings</vt:lpstr>
      <vt:lpstr>1_Personalizza struttura</vt:lpstr>
      <vt:lpstr>3_Personalizza struttura</vt:lpstr>
      <vt:lpstr>Personalizza struttura</vt:lpstr>
      <vt:lpstr>2_Personalizza struttura</vt:lpstr>
      <vt:lpstr>5_Personalizza struttura</vt:lpstr>
      <vt:lpstr>8_Personalizza struttura</vt:lpstr>
      <vt:lpstr>9_Personalizza struttura</vt:lpstr>
      <vt:lpstr>4_Personalizza struttura</vt:lpstr>
      <vt:lpstr>6_Personalizza struttura</vt:lpstr>
      <vt:lpstr>1_Tema di Office</vt:lpstr>
      <vt:lpstr>ECOINNOVAZIONE: Bioeconomia e chimica verde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Passarella - Torino Wireless</dc:creator>
  <cp:lastModifiedBy>Alan Cismondi</cp:lastModifiedBy>
  <cp:revision>187</cp:revision>
  <cp:lastPrinted>2017-01-27T08:34:44Z</cp:lastPrinted>
  <dcterms:created xsi:type="dcterms:W3CDTF">2016-12-20T15:26:09Z</dcterms:created>
  <dcterms:modified xsi:type="dcterms:W3CDTF">2018-07-23T08:27:05Z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0x010100E78C57A4ABC7824D844DCD915A2FF920</vt:lpwstr>
  </property>
</Properties>
</file>