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  <p:sldMasterId id="2147483696" r:id="rId5"/>
    <p:sldMasterId id="2147483660" r:id="rId6"/>
    <p:sldMasterId id="2147483684" r:id="rId7"/>
    <p:sldMasterId id="2147483721" r:id="rId8"/>
    <p:sldMasterId id="2147483751" r:id="rId9"/>
    <p:sldMasterId id="2147483755" r:id="rId10"/>
    <p:sldMasterId id="2147483768" r:id="rId11"/>
    <p:sldMasterId id="2147483771" r:id="rId12"/>
    <p:sldMasterId id="2147483785" r:id="rId13"/>
  </p:sldMasterIdLst>
  <p:notesMasterIdLst>
    <p:notesMasterId r:id="rId19"/>
  </p:notesMasterIdLst>
  <p:handoutMasterIdLst>
    <p:handoutMasterId r:id="rId20"/>
  </p:handoutMasterIdLst>
  <p:sldIdLst>
    <p:sldId id="415" r:id="rId14"/>
    <p:sldId id="257" r:id="rId15"/>
    <p:sldId id="258" r:id="rId16"/>
    <p:sldId id="352" r:id="rId17"/>
    <p:sldId id="416" r:id="rId18"/>
  </p:sldIdLst>
  <p:sldSz cx="9144000" cy="5143500" type="screen16x9"/>
  <p:notesSz cx="6789738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5" autoAdjust="0"/>
    <p:restoredTop sz="94175" autoAdjust="0"/>
  </p:normalViewPr>
  <p:slideViewPr>
    <p:cSldViewPr>
      <p:cViewPr varScale="1">
        <p:scale>
          <a:sx n="74" d="100"/>
          <a:sy n="74" d="100"/>
        </p:scale>
        <p:origin x="72" y="182"/>
      </p:cViewPr>
      <p:guideLst>
        <p:guide orient="horz" pos="6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749E4-D061-4162-84F7-8D8CC9E27F61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2220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5947" y="9431600"/>
            <a:ext cx="2942220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61B39-F17F-420F-8E4B-FD68520AF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685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573D6-D812-4585-8343-8B76341C0272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4712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74" y="4778722"/>
            <a:ext cx="543179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2220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947" y="9431600"/>
            <a:ext cx="2942220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84C4E-EC1C-49A3-BEC7-17E62F76678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0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84C4E-EC1C-49A3-BEC7-17E62F7667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625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84C4E-EC1C-49A3-BEC7-17E62F7667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929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84C4E-EC1C-49A3-BEC7-17E62F7667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45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05099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43328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5565"/>
            <a:ext cx="2263080" cy="3678659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5"/>
            <a:ext cx="6225480" cy="3678659"/>
          </a:xfrm>
          <a:prstGeom prst="rect">
            <a:avLst/>
          </a:prstGeo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825483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u-Latn-CA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9B75-C9A0-4026-8735-3A5ACE3C30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577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C4F6-EFEF-40FD-BB7B-774ADD422CEC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2"/>
            <a:ext cx="7380312" cy="218918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28EF50C5-2FC0-4A73-990A-F1F8EE01F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590"/>
            <a:ext cx="6019800" cy="7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78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egnaposto immagine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  <p:sp>
        <p:nvSpPr>
          <p:cNvPr id="269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270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271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3131840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41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3131840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23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3131840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385192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5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786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egnaposto immagine 339"/>
          <p:cNvSpPr>
            <a:spLocks noGrp="1"/>
          </p:cNvSpPr>
          <p:nvPr>
            <p:ph type="pic" sz="quarter" idx="10"/>
          </p:nvPr>
        </p:nvSpPr>
        <p:spPr>
          <a:xfrm>
            <a:off x="4067180" y="26"/>
            <a:ext cx="5076820" cy="5143475"/>
          </a:xfrm>
          <a:custGeom>
            <a:avLst/>
            <a:gdLst>
              <a:gd name="connsiteX0" fmla="*/ 2463796 w 5076820"/>
              <a:gd name="connsiteY0" fmla="*/ 4714850 h 5143475"/>
              <a:gd name="connsiteX1" fmla="*/ 2463796 w 5076820"/>
              <a:gd name="connsiteY1" fmla="*/ 5143475 h 5143475"/>
              <a:gd name="connsiteX2" fmla="*/ 2027233 w 5076820"/>
              <a:gd name="connsiteY2" fmla="*/ 5143475 h 5143475"/>
              <a:gd name="connsiteX3" fmla="*/ 1592258 w 5076820"/>
              <a:gd name="connsiteY3" fmla="*/ 4714850 h 5143475"/>
              <a:gd name="connsiteX4" fmla="*/ 2027233 w 5076820"/>
              <a:gd name="connsiteY4" fmla="*/ 4714850 h 5143475"/>
              <a:gd name="connsiteX5" fmla="*/ 1592258 w 5076820"/>
              <a:gd name="connsiteY5" fmla="*/ 5143475 h 5143475"/>
              <a:gd name="connsiteX6" fmla="*/ 1592258 w 5076820"/>
              <a:gd name="connsiteY6" fmla="*/ 4286225 h 5143475"/>
              <a:gd name="connsiteX7" fmla="*/ 2027233 w 5076820"/>
              <a:gd name="connsiteY7" fmla="*/ 4286225 h 5143475"/>
              <a:gd name="connsiteX8" fmla="*/ 1592258 w 5076820"/>
              <a:gd name="connsiteY8" fmla="*/ 4714850 h 5143475"/>
              <a:gd name="connsiteX9" fmla="*/ 1157283 w 5076820"/>
              <a:gd name="connsiteY9" fmla="*/ 4286225 h 5143475"/>
              <a:gd name="connsiteX10" fmla="*/ 1592258 w 5076820"/>
              <a:gd name="connsiteY10" fmla="*/ 4286225 h 5143475"/>
              <a:gd name="connsiteX11" fmla="*/ 1157283 w 5076820"/>
              <a:gd name="connsiteY11" fmla="*/ 4714850 h 5143475"/>
              <a:gd name="connsiteX12" fmla="*/ 285746 w 5076820"/>
              <a:gd name="connsiteY12" fmla="*/ 4286225 h 5143475"/>
              <a:gd name="connsiteX13" fmla="*/ 0 w 5076820"/>
              <a:gd name="connsiteY13" fmla="*/ 4567805 h 5143475"/>
              <a:gd name="connsiteX14" fmla="*/ 0 w 5076820"/>
              <a:gd name="connsiteY14" fmla="*/ 4567804 h 5143475"/>
              <a:gd name="connsiteX15" fmla="*/ 1157283 w 5076820"/>
              <a:gd name="connsiteY15" fmla="*/ 3428975 h 5143475"/>
              <a:gd name="connsiteX16" fmla="*/ 1157283 w 5076820"/>
              <a:gd name="connsiteY16" fmla="*/ 3857600 h 5143475"/>
              <a:gd name="connsiteX17" fmla="*/ 722309 w 5076820"/>
              <a:gd name="connsiteY17" fmla="*/ 4286224 h 5143475"/>
              <a:gd name="connsiteX18" fmla="*/ 722309 w 5076820"/>
              <a:gd name="connsiteY18" fmla="*/ 3857600 h 5143475"/>
              <a:gd name="connsiteX19" fmla="*/ 722309 w 5076820"/>
              <a:gd name="connsiteY19" fmla="*/ 3857599 h 5143475"/>
              <a:gd name="connsiteX20" fmla="*/ 1157283 w 5076820"/>
              <a:gd name="connsiteY20" fmla="*/ 2571725 h 5143475"/>
              <a:gd name="connsiteX21" fmla="*/ 1592258 w 5076820"/>
              <a:gd name="connsiteY21" fmla="*/ 2571725 h 5143475"/>
              <a:gd name="connsiteX22" fmla="*/ 1157283 w 5076820"/>
              <a:gd name="connsiteY22" fmla="*/ 3000350 h 5143475"/>
              <a:gd name="connsiteX23" fmla="*/ 722308 w 5076820"/>
              <a:gd name="connsiteY23" fmla="*/ 1714508 h 5143475"/>
              <a:gd name="connsiteX24" fmla="*/ 722308 w 5076820"/>
              <a:gd name="connsiteY24" fmla="*/ 2143100 h 5143475"/>
              <a:gd name="connsiteX25" fmla="*/ 285746 w 5076820"/>
              <a:gd name="connsiteY25" fmla="*/ 2143100 h 5143475"/>
              <a:gd name="connsiteX26" fmla="*/ 1157277 w 5076820"/>
              <a:gd name="connsiteY26" fmla="*/ 1285875 h 5143475"/>
              <a:gd name="connsiteX27" fmla="*/ 1157277 w 5076820"/>
              <a:gd name="connsiteY27" fmla="*/ 1285875 h 5143475"/>
              <a:gd name="connsiteX28" fmla="*/ 722309 w 5076820"/>
              <a:gd name="connsiteY28" fmla="*/ 1714499 h 5143475"/>
              <a:gd name="connsiteX29" fmla="*/ 722308 w 5076820"/>
              <a:gd name="connsiteY29" fmla="*/ 857244 h 5143475"/>
              <a:gd name="connsiteX30" fmla="*/ 722308 w 5076820"/>
              <a:gd name="connsiteY30" fmla="*/ 857244 h 5143475"/>
              <a:gd name="connsiteX31" fmla="*/ 285770 w 5076820"/>
              <a:gd name="connsiteY31" fmla="*/ 1285850 h 5143475"/>
              <a:gd name="connsiteX32" fmla="*/ 285768 w 5076820"/>
              <a:gd name="connsiteY32" fmla="*/ 1285850 h 5143475"/>
              <a:gd name="connsiteX33" fmla="*/ 1157283 w 5076820"/>
              <a:gd name="connsiteY33" fmla="*/ 857243 h 5143475"/>
              <a:gd name="connsiteX34" fmla="*/ 1157283 w 5076820"/>
              <a:gd name="connsiteY34" fmla="*/ 857245 h 5143475"/>
              <a:gd name="connsiteX35" fmla="*/ 1157283 w 5076820"/>
              <a:gd name="connsiteY35" fmla="*/ 857245 h 5143475"/>
              <a:gd name="connsiteX36" fmla="*/ 722315 w 5076820"/>
              <a:gd name="connsiteY36" fmla="*/ 1285869 h 5143475"/>
              <a:gd name="connsiteX37" fmla="*/ 722312 w 5076820"/>
              <a:gd name="connsiteY37" fmla="*/ 1285869 h 5143475"/>
              <a:gd name="connsiteX38" fmla="*/ 285746 w 5076820"/>
              <a:gd name="connsiteY38" fmla="*/ 857241 h 5143475"/>
              <a:gd name="connsiteX39" fmla="*/ 285746 w 5076820"/>
              <a:gd name="connsiteY39" fmla="*/ 857243 h 5143475"/>
              <a:gd name="connsiteX40" fmla="*/ 285746 w 5076820"/>
              <a:gd name="connsiteY40" fmla="*/ 857245 h 5143475"/>
              <a:gd name="connsiteX41" fmla="*/ 285746 w 5076820"/>
              <a:gd name="connsiteY41" fmla="*/ 857245 h 5143475"/>
              <a:gd name="connsiteX42" fmla="*/ 0 w 5076820"/>
              <a:gd name="connsiteY42" fmla="*/ 1138827 h 5143475"/>
              <a:gd name="connsiteX43" fmla="*/ 0 w 5076820"/>
              <a:gd name="connsiteY43" fmla="*/ 1138822 h 5143475"/>
              <a:gd name="connsiteX44" fmla="*/ 0 w 5076820"/>
              <a:gd name="connsiteY44" fmla="*/ 857239 h 5143475"/>
              <a:gd name="connsiteX45" fmla="*/ 285746 w 5076820"/>
              <a:gd name="connsiteY45" fmla="*/ 857239 h 5143475"/>
              <a:gd name="connsiteX46" fmla="*/ 285746 w 5076820"/>
              <a:gd name="connsiteY46" fmla="*/ 857241 h 5143475"/>
              <a:gd name="connsiteX47" fmla="*/ 0 w 5076820"/>
              <a:gd name="connsiteY47" fmla="*/ 857241 h 5143475"/>
              <a:gd name="connsiteX48" fmla="*/ 285753 w 5076820"/>
              <a:gd name="connsiteY48" fmla="*/ 857239 h 5143475"/>
              <a:gd name="connsiteX49" fmla="*/ 722308 w 5076820"/>
              <a:gd name="connsiteY49" fmla="*/ 857239 h 5143475"/>
              <a:gd name="connsiteX50" fmla="*/ 722308 w 5076820"/>
              <a:gd name="connsiteY50" fmla="*/ 857243 h 5143475"/>
              <a:gd name="connsiteX51" fmla="*/ 722308 w 5076820"/>
              <a:gd name="connsiteY51" fmla="*/ 857243 h 5143475"/>
              <a:gd name="connsiteX52" fmla="*/ 285748 w 5076820"/>
              <a:gd name="connsiteY52" fmla="*/ 857243 h 5143475"/>
              <a:gd name="connsiteX53" fmla="*/ 266844 w 5076820"/>
              <a:gd name="connsiteY53" fmla="*/ 447240 h 5143475"/>
              <a:gd name="connsiteX54" fmla="*/ 0 w 5076820"/>
              <a:gd name="connsiteY54" fmla="*/ 710194 h 5143475"/>
              <a:gd name="connsiteX55" fmla="*/ 0 w 5076820"/>
              <a:gd name="connsiteY55" fmla="*/ 710193 h 5143475"/>
              <a:gd name="connsiteX56" fmla="*/ 285746 w 5076820"/>
              <a:gd name="connsiteY56" fmla="*/ 428614 h 5143475"/>
              <a:gd name="connsiteX57" fmla="*/ 722308 w 5076820"/>
              <a:gd name="connsiteY57" fmla="*/ 428614 h 5143475"/>
              <a:gd name="connsiteX58" fmla="*/ 722308 w 5076820"/>
              <a:gd name="connsiteY58" fmla="*/ 428615 h 5143475"/>
              <a:gd name="connsiteX59" fmla="*/ 722303 w 5076820"/>
              <a:gd name="connsiteY59" fmla="*/ 428621 h 5143475"/>
              <a:gd name="connsiteX60" fmla="*/ 285746 w 5076820"/>
              <a:gd name="connsiteY60" fmla="*/ 428621 h 5143475"/>
              <a:gd name="connsiteX61" fmla="*/ 285746 w 5076820"/>
              <a:gd name="connsiteY61" fmla="*/ 428617 h 5143475"/>
              <a:gd name="connsiteX62" fmla="*/ 285746 w 5076820"/>
              <a:gd name="connsiteY62" fmla="*/ 428615 h 5143475"/>
              <a:gd name="connsiteX63" fmla="*/ 285746 w 5076820"/>
              <a:gd name="connsiteY63" fmla="*/ 428614 h 5143475"/>
              <a:gd name="connsiteX64" fmla="*/ 117672 w 5076820"/>
              <a:gd name="connsiteY64" fmla="*/ 165619 h 5143475"/>
              <a:gd name="connsiteX65" fmla="*/ 0 w 5076820"/>
              <a:gd name="connsiteY65" fmla="*/ 281571 h 5143475"/>
              <a:gd name="connsiteX66" fmla="*/ 0 w 5076820"/>
              <a:gd name="connsiteY66" fmla="*/ 281571 h 5143475"/>
              <a:gd name="connsiteX67" fmla="*/ 2463796 w 5076820"/>
              <a:gd name="connsiteY67" fmla="*/ 0 h 5143475"/>
              <a:gd name="connsiteX68" fmla="*/ 2898771 w 5076820"/>
              <a:gd name="connsiteY68" fmla="*/ 0 h 5143475"/>
              <a:gd name="connsiteX69" fmla="*/ 2898771 w 5076820"/>
              <a:gd name="connsiteY69" fmla="*/ 428622 h 5143475"/>
              <a:gd name="connsiteX70" fmla="*/ 3333745 w 5076820"/>
              <a:gd name="connsiteY70" fmla="*/ 0 h 5143475"/>
              <a:gd name="connsiteX71" fmla="*/ 5076820 w 5076820"/>
              <a:gd name="connsiteY71" fmla="*/ 0 h 5143475"/>
              <a:gd name="connsiteX72" fmla="*/ 5076820 w 5076820"/>
              <a:gd name="connsiteY72" fmla="*/ 5143475 h 5143475"/>
              <a:gd name="connsiteX73" fmla="*/ 2898771 w 5076820"/>
              <a:gd name="connsiteY73" fmla="*/ 5143475 h 5143475"/>
              <a:gd name="connsiteX74" fmla="*/ 2463796 w 5076820"/>
              <a:gd name="connsiteY74" fmla="*/ 4714850 h 5143475"/>
              <a:gd name="connsiteX75" fmla="*/ 2027233 w 5076820"/>
              <a:gd name="connsiteY75" fmla="*/ 4714850 h 5143475"/>
              <a:gd name="connsiteX76" fmla="*/ 2463796 w 5076820"/>
              <a:gd name="connsiteY76" fmla="*/ 4286225 h 5143475"/>
              <a:gd name="connsiteX77" fmla="*/ 2027233 w 5076820"/>
              <a:gd name="connsiteY77" fmla="*/ 4286225 h 5143475"/>
              <a:gd name="connsiteX78" fmla="*/ 2027233 w 5076820"/>
              <a:gd name="connsiteY78" fmla="*/ 3857600 h 5143475"/>
              <a:gd name="connsiteX79" fmla="*/ 1592258 w 5076820"/>
              <a:gd name="connsiteY79" fmla="*/ 3857600 h 5143475"/>
              <a:gd name="connsiteX80" fmla="*/ 2027233 w 5076820"/>
              <a:gd name="connsiteY80" fmla="*/ 3428975 h 5143475"/>
              <a:gd name="connsiteX81" fmla="*/ 1592258 w 5076820"/>
              <a:gd name="connsiteY81" fmla="*/ 3428975 h 5143475"/>
              <a:gd name="connsiteX82" fmla="*/ 1592258 w 5076820"/>
              <a:gd name="connsiteY82" fmla="*/ 3000350 h 5143475"/>
              <a:gd name="connsiteX83" fmla="*/ 2027233 w 5076820"/>
              <a:gd name="connsiteY83" fmla="*/ 2571725 h 5143475"/>
              <a:gd name="connsiteX84" fmla="*/ 1592258 w 5076820"/>
              <a:gd name="connsiteY84" fmla="*/ 2571725 h 5143475"/>
              <a:gd name="connsiteX85" fmla="*/ 2027233 w 5076820"/>
              <a:gd name="connsiteY85" fmla="*/ 2143100 h 5143475"/>
              <a:gd name="connsiteX86" fmla="*/ 1592258 w 5076820"/>
              <a:gd name="connsiteY86" fmla="*/ 2143100 h 5143475"/>
              <a:gd name="connsiteX87" fmla="*/ 1592258 w 5076820"/>
              <a:gd name="connsiteY87" fmla="*/ 1714507 h 5143475"/>
              <a:gd name="connsiteX88" fmla="*/ 1157283 w 5076820"/>
              <a:gd name="connsiteY88" fmla="*/ 2143100 h 5143475"/>
              <a:gd name="connsiteX89" fmla="*/ 1592258 w 5076820"/>
              <a:gd name="connsiteY89" fmla="*/ 1714506 h 5143475"/>
              <a:gd name="connsiteX90" fmla="*/ 1157283 w 5076820"/>
              <a:gd name="connsiteY90" fmla="*/ 1714506 h 5143475"/>
              <a:gd name="connsiteX91" fmla="*/ 1157283 w 5076820"/>
              <a:gd name="connsiteY91" fmla="*/ 1714503 h 5143475"/>
              <a:gd name="connsiteX92" fmla="*/ 722308 w 5076820"/>
              <a:gd name="connsiteY92" fmla="*/ 1714503 h 5143475"/>
              <a:gd name="connsiteX93" fmla="*/ 722308 w 5076820"/>
              <a:gd name="connsiteY93" fmla="*/ 1714507 h 5143475"/>
              <a:gd name="connsiteX94" fmla="*/ 285746 w 5076820"/>
              <a:gd name="connsiteY94" fmla="*/ 1714507 h 5143475"/>
              <a:gd name="connsiteX95" fmla="*/ 0 w 5076820"/>
              <a:gd name="connsiteY95" fmla="*/ 1996087 h 5143475"/>
              <a:gd name="connsiteX96" fmla="*/ 0 w 5076820"/>
              <a:gd name="connsiteY96" fmla="*/ 1996080 h 5143475"/>
              <a:gd name="connsiteX97" fmla="*/ 285746 w 5076820"/>
              <a:gd name="connsiteY97" fmla="*/ 1714500 h 5143475"/>
              <a:gd name="connsiteX98" fmla="*/ 0 w 5076820"/>
              <a:gd name="connsiteY98" fmla="*/ 1714500 h 5143475"/>
              <a:gd name="connsiteX99" fmla="*/ 0 w 5076820"/>
              <a:gd name="connsiteY99" fmla="*/ 1714496 h 5143475"/>
              <a:gd name="connsiteX100" fmla="*/ 285746 w 5076820"/>
              <a:gd name="connsiteY100" fmla="*/ 1714496 h 5143475"/>
              <a:gd name="connsiteX101" fmla="*/ 285746 w 5076820"/>
              <a:gd name="connsiteY101" fmla="*/ 1714474 h 5143475"/>
              <a:gd name="connsiteX102" fmla="*/ 722285 w 5076820"/>
              <a:gd name="connsiteY102" fmla="*/ 1285873 h 5143475"/>
              <a:gd name="connsiteX103" fmla="*/ 722305 w 5076820"/>
              <a:gd name="connsiteY103" fmla="*/ 1285873 h 5143475"/>
              <a:gd name="connsiteX104" fmla="*/ 285746 w 5076820"/>
              <a:gd name="connsiteY104" fmla="*/ 1714500 h 5143475"/>
              <a:gd name="connsiteX105" fmla="*/ 722308 w 5076820"/>
              <a:gd name="connsiteY105" fmla="*/ 1714500 h 5143475"/>
              <a:gd name="connsiteX106" fmla="*/ 722309 w 5076820"/>
              <a:gd name="connsiteY106" fmla="*/ 1714500 h 5143475"/>
              <a:gd name="connsiteX107" fmla="*/ 1157283 w 5076820"/>
              <a:gd name="connsiteY107" fmla="*/ 1714500 h 5143475"/>
              <a:gd name="connsiteX108" fmla="*/ 1157283 w 5076820"/>
              <a:gd name="connsiteY108" fmla="*/ 1714475 h 5143475"/>
              <a:gd name="connsiteX109" fmla="*/ 1592234 w 5076820"/>
              <a:gd name="connsiteY109" fmla="*/ 1285875 h 5143475"/>
              <a:gd name="connsiteX110" fmla="*/ 1592255 w 5076820"/>
              <a:gd name="connsiteY110" fmla="*/ 1285875 h 5143475"/>
              <a:gd name="connsiteX111" fmla="*/ 1157283 w 5076820"/>
              <a:gd name="connsiteY111" fmla="*/ 1714503 h 5143475"/>
              <a:gd name="connsiteX112" fmla="*/ 1592258 w 5076820"/>
              <a:gd name="connsiteY112" fmla="*/ 1714503 h 5143475"/>
              <a:gd name="connsiteX113" fmla="*/ 1592258 w 5076820"/>
              <a:gd name="connsiteY113" fmla="*/ 1714506 h 5143475"/>
              <a:gd name="connsiteX114" fmla="*/ 2027230 w 5076820"/>
              <a:gd name="connsiteY114" fmla="*/ 1285877 h 5143475"/>
              <a:gd name="connsiteX115" fmla="*/ 2027233 w 5076820"/>
              <a:gd name="connsiteY115" fmla="*/ 1285877 h 5143475"/>
              <a:gd name="connsiteX116" fmla="*/ 2027233 w 5076820"/>
              <a:gd name="connsiteY116" fmla="*/ 1285875 h 5143475"/>
              <a:gd name="connsiteX117" fmla="*/ 2027233 w 5076820"/>
              <a:gd name="connsiteY117" fmla="*/ 857247 h 5143475"/>
              <a:gd name="connsiteX118" fmla="*/ 2463796 w 5076820"/>
              <a:gd name="connsiteY118" fmla="*/ 857247 h 5143475"/>
              <a:gd name="connsiteX119" fmla="*/ 2463796 w 5076820"/>
              <a:gd name="connsiteY119" fmla="*/ 428623 h 5143475"/>
              <a:gd name="connsiteX120" fmla="*/ 2027233 w 5076820"/>
              <a:gd name="connsiteY120" fmla="*/ 857247 h 5143475"/>
              <a:gd name="connsiteX121" fmla="*/ 1592262 w 5076820"/>
              <a:gd name="connsiteY121" fmla="*/ 1285875 h 5143475"/>
              <a:gd name="connsiteX122" fmla="*/ 1592258 w 5076820"/>
              <a:gd name="connsiteY122" fmla="*/ 1285875 h 5143475"/>
              <a:gd name="connsiteX123" fmla="*/ 1592258 w 5076820"/>
              <a:gd name="connsiteY123" fmla="*/ 1285871 h 5143475"/>
              <a:gd name="connsiteX124" fmla="*/ 1592258 w 5076820"/>
              <a:gd name="connsiteY124" fmla="*/ 1285850 h 5143475"/>
              <a:gd name="connsiteX125" fmla="*/ 1592258 w 5076820"/>
              <a:gd name="connsiteY125" fmla="*/ 857245 h 5143475"/>
              <a:gd name="connsiteX126" fmla="*/ 1157308 w 5076820"/>
              <a:gd name="connsiteY126" fmla="*/ 1285850 h 5143475"/>
              <a:gd name="connsiteX127" fmla="*/ 1157308 w 5076820"/>
              <a:gd name="connsiteY127" fmla="*/ 1285850 h 5143475"/>
              <a:gd name="connsiteX128" fmla="*/ 1592258 w 5076820"/>
              <a:gd name="connsiteY128" fmla="*/ 857245 h 5143475"/>
              <a:gd name="connsiteX129" fmla="*/ 1157283 w 5076820"/>
              <a:gd name="connsiteY129" fmla="*/ 857245 h 5143475"/>
              <a:gd name="connsiteX130" fmla="*/ 1592258 w 5076820"/>
              <a:gd name="connsiteY130" fmla="*/ 428621 h 5143475"/>
              <a:gd name="connsiteX131" fmla="*/ 1592258 w 5076820"/>
              <a:gd name="connsiteY131" fmla="*/ 428623 h 5143475"/>
              <a:gd name="connsiteX132" fmla="*/ 1592258 w 5076820"/>
              <a:gd name="connsiteY132" fmla="*/ 857244 h 5143475"/>
              <a:gd name="connsiteX133" fmla="*/ 2027231 w 5076820"/>
              <a:gd name="connsiteY133" fmla="*/ 428623 h 5143475"/>
              <a:gd name="connsiteX134" fmla="*/ 2027233 w 5076820"/>
              <a:gd name="connsiteY134" fmla="*/ 428623 h 5143475"/>
              <a:gd name="connsiteX135" fmla="*/ 2027233 w 5076820"/>
              <a:gd name="connsiteY135" fmla="*/ 428622 h 5143475"/>
              <a:gd name="connsiteX136" fmla="*/ 1592258 w 5076820"/>
              <a:gd name="connsiteY136" fmla="*/ 0 h 5143475"/>
              <a:gd name="connsiteX137" fmla="*/ 2027233 w 5076820"/>
              <a:gd name="connsiteY137" fmla="*/ 0 h 5143475"/>
              <a:gd name="connsiteX138" fmla="*/ 1592261 w 5076820"/>
              <a:gd name="connsiteY138" fmla="*/ 428620 h 5143475"/>
              <a:gd name="connsiteX139" fmla="*/ 1592258 w 5076820"/>
              <a:gd name="connsiteY139" fmla="*/ 428620 h 5143475"/>
              <a:gd name="connsiteX140" fmla="*/ 1592258 w 5076820"/>
              <a:gd name="connsiteY140" fmla="*/ 428621 h 5143475"/>
              <a:gd name="connsiteX141" fmla="*/ 1157283 w 5076820"/>
              <a:gd name="connsiteY141" fmla="*/ 428621 h 5143475"/>
              <a:gd name="connsiteX142" fmla="*/ 1157283 w 5076820"/>
              <a:gd name="connsiteY142" fmla="*/ 428621 h 5143475"/>
              <a:gd name="connsiteX143" fmla="*/ 1157285 w 5076820"/>
              <a:gd name="connsiteY143" fmla="*/ 428619 h 5143475"/>
              <a:gd name="connsiteX144" fmla="*/ 1592258 w 5076820"/>
              <a:gd name="connsiteY144" fmla="*/ 428619 h 5143475"/>
              <a:gd name="connsiteX145" fmla="*/ 1157276 w 5076820"/>
              <a:gd name="connsiteY145" fmla="*/ 0 h 5143475"/>
              <a:gd name="connsiteX146" fmla="*/ 1157281 w 5076820"/>
              <a:gd name="connsiteY146" fmla="*/ 0 h 5143475"/>
              <a:gd name="connsiteX147" fmla="*/ 722310 w 5076820"/>
              <a:gd name="connsiteY147" fmla="*/ 428619 h 5143475"/>
              <a:gd name="connsiteX148" fmla="*/ 722309 w 5076820"/>
              <a:gd name="connsiteY148" fmla="*/ 428619 h 5143475"/>
              <a:gd name="connsiteX149" fmla="*/ 722309 w 5076820"/>
              <a:gd name="connsiteY149" fmla="*/ 428616 h 51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076820" h="5143475">
                <a:moveTo>
                  <a:pt x="2463796" y="4714850"/>
                </a:moveTo>
                <a:lnTo>
                  <a:pt x="2463796" y="5143475"/>
                </a:lnTo>
                <a:lnTo>
                  <a:pt x="2027233" y="5143475"/>
                </a:lnTo>
                <a:close/>
                <a:moveTo>
                  <a:pt x="1592258" y="4714850"/>
                </a:moveTo>
                <a:lnTo>
                  <a:pt x="2027233" y="4714850"/>
                </a:lnTo>
                <a:lnTo>
                  <a:pt x="1592258" y="5143475"/>
                </a:lnTo>
                <a:close/>
                <a:moveTo>
                  <a:pt x="1592258" y="4286225"/>
                </a:moveTo>
                <a:lnTo>
                  <a:pt x="2027233" y="4286225"/>
                </a:lnTo>
                <a:lnTo>
                  <a:pt x="1592258" y="4714850"/>
                </a:lnTo>
                <a:close/>
                <a:moveTo>
                  <a:pt x="1157283" y="4286225"/>
                </a:moveTo>
                <a:lnTo>
                  <a:pt x="1592258" y="4286225"/>
                </a:lnTo>
                <a:lnTo>
                  <a:pt x="1157283" y="4714850"/>
                </a:lnTo>
                <a:close/>
                <a:moveTo>
                  <a:pt x="285746" y="4286225"/>
                </a:moveTo>
                <a:lnTo>
                  <a:pt x="0" y="4567805"/>
                </a:lnTo>
                <a:lnTo>
                  <a:pt x="0" y="4567804"/>
                </a:lnTo>
                <a:close/>
                <a:moveTo>
                  <a:pt x="1157283" y="3428975"/>
                </a:moveTo>
                <a:lnTo>
                  <a:pt x="1157283" y="3857600"/>
                </a:lnTo>
                <a:lnTo>
                  <a:pt x="722309" y="4286224"/>
                </a:lnTo>
                <a:lnTo>
                  <a:pt x="722309" y="3857600"/>
                </a:lnTo>
                <a:lnTo>
                  <a:pt x="722309" y="3857599"/>
                </a:lnTo>
                <a:close/>
                <a:moveTo>
                  <a:pt x="1157283" y="2571725"/>
                </a:moveTo>
                <a:lnTo>
                  <a:pt x="1592258" y="2571725"/>
                </a:lnTo>
                <a:lnTo>
                  <a:pt x="1157283" y="3000350"/>
                </a:lnTo>
                <a:close/>
                <a:moveTo>
                  <a:pt x="722308" y="1714508"/>
                </a:moveTo>
                <a:lnTo>
                  <a:pt x="722308" y="2143100"/>
                </a:lnTo>
                <a:lnTo>
                  <a:pt x="285746" y="2143100"/>
                </a:lnTo>
                <a:close/>
                <a:moveTo>
                  <a:pt x="1157277" y="1285875"/>
                </a:moveTo>
                <a:lnTo>
                  <a:pt x="1157277" y="1285875"/>
                </a:lnTo>
                <a:lnTo>
                  <a:pt x="722309" y="1714499"/>
                </a:lnTo>
                <a:close/>
                <a:moveTo>
                  <a:pt x="722308" y="857244"/>
                </a:moveTo>
                <a:lnTo>
                  <a:pt x="722308" y="857244"/>
                </a:lnTo>
                <a:lnTo>
                  <a:pt x="285770" y="1285850"/>
                </a:lnTo>
                <a:lnTo>
                  <a:pt x="285768" y="1285850"/>
                </a:lnTo>
                <a:close/>
                <a:moveTo>
                  <a:pt x="1157283" y="857243"/>
                </a:moveTo>
                <a:lnTo>
                  <a:pt x="1157283" y="857245"/>
                </a:lnTo>
                <a:lnTo>
                  <a:pt x="1157283" y="857245"/>
                </a:lnTo>
                <a:lnTo>
                  <a:pt x="722315" y="1285869"/>
                </a:lnTo>
                <a:lnTo>
                  <a:pt x="722312" y="1285869"/>
                </a:lnTo>
                <a:close/>
                <a:moveTo>
                  <a:pt x="285746" y="857241"/>
                </a:moveTo>
                <a:lnTo>
                  <a:pt x="285746" y="857243"/>
                </a:lnTo>
                <a:lnTo>
                  <a:pt x="285746" y="857245"/>
                </a:lnTo>
                <a:lnTo>
                  <a:pt x="285746" y="857245"/>
                </a:lnTo>
                <a:lnTo>
                  <a:pt x="0" y="1138827"/>
                </a:lnTo>
                <a:lnTo>
                  <a:pt x="0" y="1138822"/>
                </a:lnTo>
                <a:close/>
                <a:moveTo>
                  <a:pt x="0" y="857239"/>
                </a:moveTo>
                <a:lnTo>
                  <a:pt x="285746" y="857239"/>
                </a:lnTo>
                <a:lnTo>
                  <a:pt x="285746" y="857241"/>
                </a:lnTo>
                <a:lnTo>
                  <a:pt x="0" y="857241"/>
                </a:lnTo>
                <a:close/>
                <a:moveTo>
                  <a:pt x="285753" y="857239"/>
                </a:moveTo>
                <a:lnTo>
                  <a:pt x="722308" y="857239"/>
                </a:lnTo>
                <a:lnTo>
                  <a:pt x="722308" y="857243"/>
                </a:lnTo>
                <a:lnTo>
                  <a:pt x="722308" y="857243"/>
                </a:lnTo>
                <a:lnTo>
                  <a:pt x="285748" y="857243"/>
                </a:lnTo>
                <a:close/>
                <a:moveTo>
                  <a:pt x="266844" y="447240"/>
                </a:moveTo>
                <a:lnTo>
                  <a:pt x="0" y="710194"/>
                </a:lnTo>
                <a:lnTo>
                  <a:pt x="0" y="710193"/>
                </a:lnTo>
                <a:close/>
                <a:moveTo>
                  <a:pt x="285746" y="428614"/>
                </a:moveTo>
                <a:lnTo>
                  <a:pt x="722308" y="428614"/>
                </a:lnTo>
                <a:lnTo>
                  <a:pt x="722308" y="428615"/>
                </a:lnTo>
                <a:lnTo>
                  <a:pt x="722303" y="428621"/>
                </a:lnTo>
                <a:lnTo>
                  <a:pt x="285746" y="428621"/>
                </a:lnTo>
                <a:lnTo>
                  <a:pt x="285746" y="428617"/>
                </a:lnTo>
                <a:lnTo>
                  <a:pt x="285746" y="428615"/>
                </a:lnTo>
                <a:lnTo>
                  <a:pt x="285746" y="428614"/>
                </a:lnTo>
                <a:close/>
                <a:moveTo>
                  <a:pt x="117672" y="165619"/>
                </a:moveTo>
                <a:lnTo>
                  <a:pt x="0" y="281571"/>
                </a:lnTo>
                <a:lnTo>
                  <a:pt x="0" y="281571"/>
                </a:lnTo>
                <a:close/>
                <a:moveTo>
                  <a:pt x="2463796" y="0"/>
                </a:moveTo>
                <a:lnTo>
                  <a:pt x="2898771" y="0"/>
                </a:lnTo>
                <a:lnTo>
                  <a:pt x="2898771" y="428622"/>
                </a:lnTo>
                <a:lnTo>
                  <a:pt x="3333745" y="0"/>
                </a:lnTo>
                <a:lnTo>
                  <a:pt x="5076820" y="0"/>
                </a:lnTo>
                <a:lnTo>
                  <a:pt x="5076820" y="5143475"/>
                </a:lnTo>
                <a:lnTo>
                  <a:pt x="2898771" y="5143475"/>
                </a:lnTo>
                <a:lnTo>
                  <a:pt x="2463796" y="4714850"/>
                </a:lnTo>
                <a:lnTo>
                  <a:pt x="2027233" y="4714850"/>
                </a:lnTo>
                <a:lnTo>
                  <a:pt x="2463796" y="4286225"/>
                </a:lnTo>
                <a:lnTo>
                  <a:pt x="2027233" y="4286225"/>
                </a:lnTo>
                <a:lnTo>
                  <a:pt x="2027233" y="3857600"/>
                </a:lnTo>
                <a:lnTo>
                  <a:pt x="1592258" y="3857600"/>
                </a:lnTo>
                <a:lnTo>
                  <a:pt x="2027233" y="3428975"/>
                </a:lnTo>
                <a:lnTo>
                  <a:pt x="1592258" y="3428975"/>
                </a:lnTo>
                <a:lnTo>
                  <a:pt x="1592258" y="3000350"/>
                </a:lnTo>
                <a:lnTo>
                  <a:pt x="2027233" y="2571725"/>
                </a:lnTo>
                <a:lnTo>
                  <a:pt x="1592258" y="2571725"/>
                </a:lnTo>
                <a:lnTo>
                  <a:pt x="2027233" y="2143100"/>
                </a:lnTo>
                <a:lnTo>
                  <a:pt x="1592258" y="2143100"/>
                </a:lnTo>
                <a:lnTo>
                  <a:pt x="1592258" y="1714507"/>
                </a:lnTo>
                <a:lnTo>
                  <a:pt x="1157283" y="2143100"/>
                </a:lnTo>
                <a:lnTo>
                  <a:pt x="1592258" y="1714506"/>
                </a:lnTo>
                <a:lnTo>
                  <a:pt x="1157283" y="1714506"/>
                </a:lnTo>
                <a:lnTo>
                  <a:pt x="1157283" y="1714503"/>
                </a:lnTo>
                <a:lnTo>
                  <a:pt x="722308" y="1714503"/>
                </a:lnTo>
                <a:lnTo>
                  <a:pt x="722308" y="1714507"/>
                </a:lnTo>
                <a:lnTo>
                  <a:pt x="285746" y="1714507"/>
                </a:lnTo>
                <a:lnTo>
                  <a:pt x="0" y="1996087"/>
                </a:lnTo>
                <a:lnTo>
                  <a:pt x="0" y="1996080"/>
                </a:lnTo>
                <a:lnTo>
                  <a:pt x="285746" y="1714500"/>
                </a:lnTo>
                <a:lnTo>
                  <a:pt x="0" y="1714500"/>
                </a:lnTo>
                <a:lnTo>
                  <a:pt x="0" y="1714496"/>
                </a:lnTo>
                <a:lnTo>
                  <a:pt x="285746" y="1714496"/>
                </a:lnTo>
                <a:lnTo>
                  <a:pt x="285746" y="1714474"/>
                </a:lnTo>
                <a:lnTo>
                  <a:pt x="722285" y="1285873"/>
                </a:lnTo>
                <a:lnTo>
                  <a:pt x="722305" y="1285873"/>
                </a:lnTo>
                <a:lnTo>
                  <a:pt x="285746" y="1714500"/>
                </a:lnTo>
                <a:lnTo>
                  <a:pt x="722308" y="1714500"/>
                </a:lnTo>
                <a:lnTo>
                  <a:pt x="722309" y="1714500"/>
                </a:lnTo>
                <a:lnTo>
                  <a:pt x="1157283" y="1714500"/>
                </a:lnTo>
                <a:lnTo>
                  <a:pt x="1157283" y="1714475"/>
                </a:lnTo>
                <a:lnTo>
                  <a:pt x="1592234" y="1285875"/>
                </a:lnTo>
                <a:lnTo>
                  <a:pt x="1592255" y="1285875"/>
                </a:lnTo>
                <a:lnTo>
                  <a:pt x="1157283" y="1714503"/>
                </a:lnTo>
                <a:lnTo>
                  <a:pt x="1592258" y="1714503"/>
                </a:lnTo>
                <a:lnTo>
                  <a:pt x="1592258" y="1714506"/>
                </a:lnTo>
                <a:lnTo>
                  <a:pt x="2027230" y="1285877"/>
                </a:lnTo>
                <a:lnTo>
                  <a:pt x="2027233" y="1285877"/>
                </a:lnTo>
                <a:lnTo>
                  <a:pt x="2027233" y="1285875"/>
                </a:lnTo>
                <a:lnTo>
                  <a:pt x="2027233" y="857247"/>
                </a:lnTo>
                <a:lnTo>
                  <a:pt x="2463796" y="857247"/>
                </a:lnTo>
                <a:lnTo>
                  <a:pt x="2463796" y="428623"/>
                </a:lnTo>
                <a:lnTo>
                  <a:pt x="2027233" y="857247"/>
                </a:lnTo>
                <a:lnTo>
                  <a:pt x="1592262" y="1285875"/>
                </a:lnTo>
                <a:lnTo>
                  <a:pt x="1592258" y="1285875"/>
                </a:lnTo>
                <a:lnTo>
                  <a:pt x="1592258" y="1285871"/>
                </a:lnTo>
                <a:lnTo>
                  <a:pt x="1592258" y="1285850"/>
                </a:lnTo>
                <a:lnTo>
                  <a:pt x="1592258" y="857245"/>
                </a:lnTo>
                <a:lnTo>
                  <a:pt x="1157308" y="1285850"/>
                </a:lnTo>
                <a:lnTo>
                  <a:pt x="1157308" y="1285850"/>
                </a:lnTo>
                <a:lnTo>
                  <a:pt x="1592258" y="857245"/>
                </a:lnTo>
                <a:lnTo>
                  <a:pt x="1157283" y="857245"/>
                </a:lnTo>
                <a:lnTo>
                  <a:pt x="1592258" y="428621"/>
                </a:lnTo>
                <a:lnTo>
                  <a:pt x="1592258" y="428623"/>
                </a:lnTo>
                <a:lnTo>
                  <a:pt x="1592258" y="857244"/>
                </a:lnTo>
                <a:lnTo>
                  <a:pt x="2027231" y="428623"/>
                </a:lnTo>
                <a:lnTo>
                  <a:pt x="2027233" y="428623"/>
                </a:lnTo>
                <a:lnTo>
                  <a:pt x="2027233" y="428622"/>
                </a:lnTo>
                <a:close/>
                <a:moveTo>
                  <a:pt x="1592258" y="0"/>
                </a:moveTo>
                <a:lnTo>
                  <a:pt x="2027233" y="0"/>
                </a:lnTo>
                <a:lnTo>
                  <a:pt x="1592261" y="428620"/>
                </a:lnTo>
                <a:lnTo>
                  <a:pt x="1592258" y="428620"/>
                </a:lnTo>
                <a:lnTo>
                  <a:pt x="1592258" y="428621"/>
                </a:lnTo>
                <a:lnTo>
                  <a:pt x="1157283" y="428621"/>
                </a:lnTo>
                <a:lnTo>
                  <a:pt x="1157283" y="428621"/>
                </a:lnTo>
                <a:lnTo>
                  <a:pt x="1157285" y="428619"/>
                </a:lnTo>
                <a:lnTo>
                  <a:pt x="1592258" y="428619"/>
                </a:lnTo>
                <a:close/>
                <a:moveTo>
                  <a:pt x="1157276" y="0"/>
                </a:moveTo>
                <a:lnTo>
                  <a:pt x="1157281" y="0"/>
                </a:lnTo>
                <a:lnTo>
                  <a:pt x="722310" y="428619"/>
                </a:lnTo>
                <a:lnTo>
                  <a:pt x="722309" y="428619"/>
                </a:lnTo>
                <a:lnTo>
                  <a:pt x="722309" y="42861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  <p:sp>
        <p:nvSpPr>
          <p:cNvPr id="341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86003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34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4283968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43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4283968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68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86003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4283968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339"/>
          <p:cNvSpPr>
            <a:spLocks noGrp="1"/>
          </p:cNvSpPr>
          <p:nvPr>
            <p:ph type="pic" sz="quarter" idx="18"/>
          </p:nvPr>
        </p:nvSpPr>
        <p:spPr>
          <a:xfrm>
            <a:off x="4067180" y="26"/>
            <a:ext cx="5076820" cy="5143475"/>
          </a:xfrm>
          <a:custGeom>
            <a:avLst/>
            <a:gdLst>
              <a:gd name="connsiteX0" fmla="*/ 2463796 w 5076820"/>
              <a:gd name="connsiteY0" fmla="*/ 4714850 h 5143475"/>
              <a:gd name="connsiteX1" fmla="*/ 2463796 w 5076820"/>
              <a:gd name="connsiteY1" fmla="*/ 5143475 h 5143475"/>
              <a:gd name="connsiteX2" fmla="*/ 2027233 w 5076820"/>
              <a:gd name="connsiteY2" fmla="*/ 5143475 h 5143475"/>
              <a:gd name="connsiteX3" fmla="*/ 1592258 w 5076820"/>
              <a:gd name="connsiteY3" fmla="*/ 4714850 h 5143475"/>
              <a:gd name="connsiteX4" fmla="*/ 2027233 w 5076820"/>
              <a:gd name="connsiteY4" fmla="*/ 4714850 h 5143475"/>
              <a:gd name="connsiteX5" fmla="*/ 1592258 w 5076820"/>
              <a:gd name="connsiteY5" fmla="*/ 5143475 h 5143475"/>
              <a:gd name="connsiteX6" fmla="*/ 1592258 w 5076820"/>
              <a:gd name="connsiteY6" fmla="*/ 4286225 h 5143475"/>
              <a:gd name="connsiteX7" fmla="*/ 2027233 w 5076820"/>
              <a:gd name="connsiteY7" fmla="*/ 4286225 h 5143475"/>
              <a:gd name="connsiteX8" fmla="*/ 1592258 w 5076820"/>
              <a:gd name="connsiteY8" fmla="*/ 4714850 h 5143475"/>
              <a:gd name="connsiteX9" fmla="*/ 1157283 w 5076820"/>
              <a:gd name="connsiteY9" fmla="*/ 4286225 h 5143475"/>
              <a:gd name="connsiteX10" fmla="*/ 1592258 w 5076820"/>
              <a:gd name="connsiteY10" fmla="*/ 4286225 h 5143475"/>
              <a:gd name="connsiteX11" fmla="*/ 1157283 w 5076820"/>
              <a:gd name="connsiteY11" fmla="*/ 4714850 h 5143475"/>
              <a:gd name="connsiteX12" fmla="*/ 285746 w 5076820"/>
              <a:gd name="connsiteY12" fmla="*/ 4286225 h 5143475"/>
              <a:gd name="connsiteX13" fmla="*/ 0 w 5076820"/>
              <a:gd name="connsiteY13" fmla="*/ 4567805 h 5143475"/>
              <a:gd name="connsiteX14" fmla="*/ 0 w 5076820"/>
              <a:gd name="connsiteY14" fmla="*/ 4567804 h 5143475"/>
              <a:gd name="connsiteX15" fmla="*/ 1157283 w 5076820"/>
              <a:gd name="connsiteY15" fmla="*/ 3428975 h 5143475"/>
              <a:gd name="connsiteX16" fmla="*/ 1157283 w 5076820"/>
              <a:gd name="connsiteY16" fmla="*/ 3857600 h 5143475"/>
              <a:gd name="connsiteX17" fmla="*/ 722309 w 5076820"/>
              <a:gd name="connsiteY17" fmla="*/ 4286224 h 5143475"/>
              <a:gd name="connsiteX18" fmla="*/ 722309 w 5076820"/>
              <a:gd name="connsiteY18" fmla="*/ 3857600 h 5143475"/>
              <a:gd name="connsiteX19" fmla="*/ 722309 w 5076820"/>
              <a:gd name="connsiteY19" fmla="*/ 3857599 h 5143475"/>
              <a:gd name="connsiteX20" fmla="*/ 1157283 w 5076820"/>
              <a:gd name="connsiteY20" fmla="*/ 2571725 h 5143475"/>
              <a:gd name="connsiteX21" fmla="*/ 1592258 w 5076820"/>
              <a:gd name="connsiteY21" fmla="*/ 2571725 h 5143475"/>
              <a:gd name="connsiteX22" fmla="*/ 1157283 w 5076820"/>
              <a:gd name="connsiteY22" fmla="*/ 3000350 h 5143475"/>
              <a:gd name="connsiteX23" fmla="*/ 722308 w 5076820"/>
              <a:gd name="connsiteY23" fmla="*/ 1714508 h 5143475"/>
              <a:gd name="connsiteX24" fmla="*/ 722308 w 5076820"/>
              <a:gd name="connsiteY24" fmla="*/ 2143100 h 5143475"/>
              <a:gd name="connsiteX25" fmla="*/ 285746 w 5076820"/>
              <a:gd name="connsiteY25" fmla="*/ 2143100 h 5143475"/>
              <a:gd name="connsiteX26" fmla="*/ 1157277 w 5076820"/>
              <a:gd name="connsiteY26" fmla="*/ 1285875 h 5143475"/>
              <a:gd name="connsiteX27" fmla="*/ 1157277 w 5076820"/>
              <a:gd name="connsiteY27" fmla="*/ 1285875 h 5143475"/>
              <a:gd name="connsiteX28" fmla="*/ 722309 w 5076820"/>
              <a:gd name="connsiteY28" fmla="*/ 1714499 h 5143475"/>
              <a:gd name="connsiteX29" fmla="*/ 722308 w 5076820"/>
              <a:gd name="connsiteY29" fmla="*/ 857244 h 5143475"/>
              <a:gd name="connsiteX30" fmla="*/ 722308 w 5076820"/>
              <a:gd name="connsiteY30" fmla="*/ 857244 h 5143475"/>
              <a:gd name="connsiteX31" fmla="*/ 285770 w 5076820"/>
              <a:gd name="connsiteY31" fmla="*/ 1285850 h 5143475"/>
              <a:gd name="connsiteX32" fmla="*/ 285768 w 5076820"/>
              <a:gd name="connsiteY32" fmla="*/ 1285850 h 5143475"/>
              <a:gd name="connsiteX33" fmla="*/ 1157283 w 5076820"/>
              <a:gd name="connsiteY33" fmla="*/ 857243 h 5143475"/>
              <a:gd name="connsiteX34" fmla="*/ 1157283 w 5076820"/>
              <a:gd name="connsiteY34" fmla="*/ 857245 h 5143475"/>
              <a:gd name="connsiteX35" fmla="*/ 1157283 w 5076820"/>
              <a:gd name="connsiteY35" fmla="*/ 857245 h 5143475"/>
              <a:gd name="connsiteX36" fmla="*/ 722315 w 5076820"/>
              <a:gd name="connsiteY36" fmla="*/ 1285869 h 5143475"/>
              <a:gd name="connsiteX37" fmla="*/ 722312 w 5076820"/>
              <a:gd name="connsiteY37" fmla="*/ 1285869 h 5143475"/>
              <a:gd name="connsiteX38" fmla="*/ 285746 w 5076820"/>
              <a:gd name="connsiteY38" fmla="*/ 857241 h 5143475"/>
              <a:gd name="connsiteX39" fmla="*/ 285746 w 5076820"/>
              <a:gd name="connsiteY39" fmla="*/ 857243 h 5143475"/>
              <a:gd name="connsiteX40" fmla="*/ 285746 w 5076820"/>
              <a:gd name="connsiteY40" fmla="*/ 857245 h 5143475"/>
              <a:gd name="connsiteX41" fmla="*/ 285746 w 5076820"/>
              <a:gd name="connsiteY41" fmla="*/ 857245 h 5143475"/>
              <a:gd name="connsiteX42" fmla="*/ 0 w 5076820"/>
              <a:gd name="connsiteY42" fmla="*/ 1138827 h 5143475"/>
              <a:gd name="connsiteX43" fmla="*/ 0 w 5076820"/>
              <a:gd name="connsiteY43" fmla="*/ 1138822 h 5143475"/>
              <a:gd name="connsiteX44" fmla="*/ 0 w 5076820"/>
              <a:gd name="connsiteY44" fmla="*/ 857239 h 5143475"/>
              <a:gd name="connsiteX45" fmla="*/ 285746 w 5076820"/>
              <a:gd name="connsiteY45" fmla="*/ 857239 h 5143475"/>
              <a:gd name="connsiteX46" fmla="*/ 285746 w 5076820"/>
              <a:gd name="connsiteY46" fmla="*/ 857241 h 5143475"/>
              <a:gd name="connsiteX47" fmla="*/ 0 w 5076820"/>
              <a:gd name="connsiteY47" fmla="*/ 857241 h 5143475"/>
              <a:gd name="connsiteX48" fmla="*/ 285753 w 5076820"/>
              <a:gd name="connsiteY48" fmla="*/ 857239 h 5143475"/>
              <a:gd name="connsiteX49" fmla="*/ 722308 w 5076820"/>
              <a:gd name="connsiteY49" fmla="*/ 857239 h 5143475"/>
              <a:gd name="connsiteX50" fmla="*/ 722308 w 5076820"/>
              <a:gd name="connsiteY50" fmla="*/ 857243 h 5143475"/>
              <a:gd name="connsiteX51" fmla="*/ 722308 w 5076820"/>
              <a:gd name="connsiteY51" fmla="*/ 857243 h 5143475"/>
              <a:gd name="connsiteX52" fmla="*/ 285748 w 5076820"/>
              <a:gd name="connsiteY52" fmla="*/ 857243 h 5143475"/>
              <a:gd name="connsiteX53" fmla="*/ 266844 w 5076820"/>
              <a:gd name="connsiteY53" fmla="*/ 447240 h 5143475"/>
              <a:gd name="connsiteX54" fmla="*/ 0 w 5076820"/>
              <a:gd name="connsiteY54" fmla="*/ 710194 h 5143475"/>
              <a:gd name="connsiteX55" fmla="*/ 0 w 5076820"/>
              <a:gd name="connsiteY55" fmla="*/ 710193 h 5143475"/>
              <a:gd name="connsiteX56" fmla="*/ 285746 w 5076820"/>
              <a:gd name="connsiteY56" fmla="*/ 428614 h 5143475"/>
              <a:gd name="connsiteX57" fmla="*/ 722308 w 5076820"/>
              <a:gd name="connsiteY57" fmla="*/ 428614 h 5143475"/>
              <a:gd name="connsiteX58" fmla="*/ 722308 w 5076820"/>
              <a:gd name="connsiteY58" fmla="*/ 428615 h 5143475"/>
              <a:gd name="connsiteX59" fmla="*/ 722303 w 5076820"/>
              <a:gd name="connsiteY59" fmla="*/ 428621 h 5143475"/>
              <a:gd name="connsiteX60" fmla="*/ 285746 w 5076820"/>
              <a:gd name="connsiteY60" fmla="*/ 428621 h 5143475"/>
              <a:gd name="connsiteX61" fmla="*/ 285746 w 5076820"/>
              <a:gd name="connsiteY61" fmla="*/ 428617 h 5143475"/>
              <a:gd name="connsiteX62" fmla="*/ 285746 w 5076820"/>
              <a:gd name="connsiteY62" fmla="*/ 428615 h 5143475"/>
              <a:gd name="connsiteX63" fmla="*/ 285746 w 5076820"/>
              <a:gd name="connsiteY63" fmla="*/ 428614 h 5143475"/>
              <a:gd name="connsiteX64" fmla="*/ 117672 w 5076820"/>
              <a:gd name="connsiteY64" fmla="*/ 165619 h 5143475"/>
              <a:gd name="connsiteX65" fmla="*/ 0 w 5076820"/>
              <a:gd name="connsiteY65" fmla="*/ 281571 h 5143475"/>
              <a:gd name="connsiteX66" fmla="*/ 0 w 5076820"/>
              <a:gd name="connsiteY66" fmla="*/ 281571 h 5143475"/>
              <a:gd name="connsiteX67" fmla="*/ 2463796 w 5076820"/>
              <a:gd name="connsiteY67" fmla="*/ 0 h 5143475"/>
              <a:gd name="connsiteX68" fmla="*/ 2898771 w 5076820"/>
              <a:gd name="connsiteY68" fmla="*/ 0 h 5143475"/>
              <a:gd name="connsiteX69" fmla="*/ 2898771 w 5076820"/>
              <a:gd name="connsiteY69" fmla="*/ 428622 h 5143475"/>
              <a:gd name="connsiteX70" fmla="*/ 3333745 w 5076820"/>
              <a:gd name="connsiteY70" fmla="*/ 0 h 5143475"/>
              <a:gd name="connsiteX71" fmla="*/ 5076820 w 5076820"/>
              <a:gd name="connsiteY71" fmla="*/ 0 h 5143475"/>
              <a:gd name="connsiteX72" fmla="*/ 5076820 w 5076820"/>
              <a:gd name="connsiteY72" fmla="*/ 5143475 h 5143475"/>
              <a:gd name="connsiteX73" fmla="*/ 2898771 w 5076820"/>
              <a:gd name="connsiteY73" fmla="*/ 5143475 h 5143475"/>
              <a:gd name="connsiteX74" fmla="*/ 2463796 w 5076820"/>
              <a:gd name="connsiteY74" fmla="*/ 4714850 h 5143475"/>
              <a:gd name="connsiteX75" fmla="*/ 2027233 w 5076820"/>
              <a:gd name="connsiteY75" fmla="*/ 4714850 h 5143475"/>
              <a:gd name="connsiteX76" fmla="*/ 2463796 w 5076820"/>
              <a:gd name="connsiteY76" fmla="*/ 4286225 h 5143475"/>
              <a:gd name="connsiteX77" fmla="*/ 2027233 w 5076820"/>
              <a:gd name="connsiteY77" fmla="*/ 4286225 h 5143475"/>
              <a:gd name="connsiteX78" fmla="*/ 2027233 w 5076820"/>
              <a:gd name="connsiteY78" fmla="*/ 3857600 h 5143475"/>
              <a:gd name="connsiteX79" fmla="*/ 1592258 w 5076820"/>
              <a:gd name="connsiteY79" fmla="*/ 3857600 h 5143475"/>
              <a:gd name="connsiteX80" fmla="*/ 2027233 w 5076820"/>
              <a:gd name="connsiteY80" fmla="*/ 3428975 h 5143475"/>
              <a:gd name="connsiteX81" fmla="*/ 1592258 w 5076820"/>
              <a:gd name="connsiteY81" fmla="*/ 3428975 h 5143475"/>
              <a:gd name="connsiteX82" fmla="*/ 1592258 w 5076820"/>
              <a:gd name="connsiteY82" fmla="*/ 3000350 h 5143475"/>
              <a:gd name="connsiteX83" fmla="*/ 2027233 w 5076820"/>
              <a:gd name="connsiteY83" fmla="*/ 2571725 h 5143475"/>
              <a:gd name="connsiteX84" fmla="*/ 1592258 w 5076820"/>
              <a:gd name="connsiteY84" fmla="*/ 2571725 h 5143475"/>
              <a:gd name="connsiteX85" fmla="*/ 2027233 w 5076820"/>
              <a:gd name="connsiteY85" fmla="*/ 2143100 h 5143475"/>
              <a:gd name="connsiteX86" fmla="*/ 1592258 w 5076820"/>
              <a:gd name="connsiteY86" fmla="*/ 2143100 h 5143475"/>
              <a:gd name="connsiteX87" fmla="*/ 1592258 w 5076820"/>
              <a:gd name="connsiteY87" fmla="*/ 1714507 h 5143475"/>
              <a:gd name="connsiteX88" fmla="*/ 1157283 w 5076820"/>
              <a:gd name="connsiteY88" fmla="*/ 2143100 h 5143475"/>
              <a:gd name="connsiteX89" fmla="*/ 1592258 w 5076820"/>
              <a:gd name="connsiteY89" fmla="*/ 1714506 h 5143475"/>
              <a:gd name="connsiteX90" fmla="*/ 1157283 w 5076820"/>
              <a:gd name="connsiteY90" fmla="*/ 1714506 h 5143475"/>
              <a:gd name="connsiteX91" fmla="*/ 1157283 w 5076820"/>
              <a:gd name="connsiteY91" fmla="*/ 1714503 h 5143475"/>
              <a:gd name="connsiteX92" fmla="*/ 722308 w 5076820"/>
              <a:gd name="connsiteY92" fmla="*/ 1714503 h 5143475"/>
              <a:gd name="connsiteX93" fmla="*/ 722308 w 5076820"/>
              <a:gd name="connsiteY93" fmla="*/ 1714507 h 5143475"/>
              <a:gd name="connsiteX94" fmla="*/ 285746 w 5076820"/>
              <a:gd name="connsiteY94" fmla="*/ 1714507 h 5143475"/>
              <a:gd name="connsiteX95" fmla="*/ 0 w 5076820"/>
              <a:gd name="connsiteY95" fmla="*/ 1996087 h 5143475"/>
              <a:gd name="connsiteX96" fmla="*/ 0 w 5076820"/>
              <a:gd name="connsiteY96" fmla="*/ 1996080 h 5143475"/>
              <a:gd name="connsiteX97" fmla="*/ 285746 w 5076820"/>
              <a:gd name="connsiteY97" fmla="*/ 1714500 h 5143475"/>
              <a:gd name="connsiteX98" fmla="*/ 0 w 5076820"/>
              <a:gd name="connsiteY98" fmla="*/ 1714500 h 5143475"/>
              <a:gd name="connsiteX99" fmla="*/ 0 w 5076820"/>
              <a:gd name="connsiteY99" fmla="*/ 1714496 h 5143475"/>
              <a:gd name="connsiteX100" fmla="*/ 285746 w 5076820"/>
              <a:gd name="connsiteY100" fmla="*/ 1714496 h 5143475"/>
              <a:gd name="connsiteX101" fmla="*/ 285746 w 5076820"/>
              <a:gd name="connsiteY101" fmla="*/ 1714474 h 5143475"/>
              <a:gd name="connsiteX102" fmla="*/ 722285 w 5076820"/>
              <a:gd name="connsiteY102" fmla="*/ 1285873 h 5143475"/>
              <a:gd name="connsiteX103" fmla="*/ 722305 w 5076820"/>
              <a:gd name="connsiteY103" fmla="*/ 1285873 h 5143475"/>
              <a:gd name="connsiteX104" fmla="*/ 285746 w 5076820"/>
              <a:gd name="connsiteY104" fmla="*/ 1714500 h 5143475"/>
              <a:gd name="connsiteX105" fmla="*/ 722308 w 5076820"/>
              <a:gd name="connsiteY105" fmla="*/ 1714500 h 5143475"/>
              <a:gd name="connsiteX106" fmla="*/ 722309 w 5076820"/>
              <a:gd name="connsiteY106" fmla="*/ 1714500 h 5143475"/>
              <a:gd name="connsiteX107" fmla="*/ 1157283 w 5076820"/>
              <a:gd name="connsiteY107" fmla="*/ 1714500 h 5143475"/>
              <a:gd name="connsiteX108" fmla="*/ 1157283 w 5076820"/>
              <a:gd name="connsiteY108" fmla="*/ 1714475 h 5143475"/>
              <a:gd name="connsiteX109" fmla="*/ 1592234 w 5076820"/>
              <a:gd name="connsiteY109" fmla="*/ 1285875 h 5143475"/>
              <a:gd name="connsiteX110" fmla="*/ 1592255 w 5076820"/>
              <a:gd name="connsiteY110" fmla="*/ 1285875 h 5143475"/>
              <a:gd name="connsiteX111" fmla="*/ 1157283 w 5076820"/>
              <a:gd name="connsiteY111" fmla="*/ 1714503 h 5143475"/>
              <a:gd name="connsiteX112" fmla="*/ 1592258 w 5076820"/>
              <a:gd name="connsiteY112" fmla="*/ 1714503 h 5143475"/>
              <a:gd name="connsiteX113" fmla="*/ 1592258 w 5076820"/>
              <a:gd name="connsiteY113" fmla="*/ 1714506 h 5143475"/>
              <a:gd name="connsiteX114" fmla="*/ 2027230 w 5076820"/>
              <a:gd name="connsiteY114" fmla="*/ 1285877 h 5143475"/>
              <a:gd name="connsiteX115" fmla="*/ 2027233 w 5076820"/>
              <a:gd name="connsiteY115" fmla="*/ 1285877 h 5143475"/>
              <a:gd name="connsiteX116" fmla="*/ 2027233 w 5076820"/>
              <a:gd name="connsiteY116" fmla="*/ 1285875 h 5143475"/>
              <a:gd name="connsiteX117" fmla="*/ 2027233 w 5076820"/>
              <a:gd name="connsiteY117" fmla="*/ 857247 h 5143475"/>
              <a:gd name="connsiteX118" fmla="*/ 2463796 w 5076820"/>
              <a:gd name="connsiteY118" fmla="*/ 857247 h 5143475"/>
              <a:gd name="connsiteX119" fmla="*/ 2463796 w 5076820"/>
              <a:gd name="connsiteY119" fmla="*/ 428623 h 5143475"/>
              <a:gd name="connsiteX120" fmla="*/ 2027233 w 5076820"/>
              <a:gd name="connsiteY120" fmla="*/ 857247 h 5143475"/>
              <a:gd name="connsiteX121" fmla="*/ 1592262 w 5076820"/>
              <a:gd name="connsiteY121" fmla="*/ 1285875 h 5143475"/>
              <a:gd name="connsiteX122" fmla="*/ 1592258 w 5076820"/>
              <a:gd name="connsiteY122" fmla="*/ 1285875 h 5143475"/>
              <a:gd name="connsiteX123" fmla="*/ 1592258 w 5076820"/>
              <a:gd name="connsiteY123" fmla="*/ 1285871 h 5143475"/>
              <a:gd name="connsiteX124" fmla="*/ 1592258 w 5076820"/>
              <a:gd name="connsiteY124" fmla="*/ 1285850 h 5143475"/>
              <a:gd name="connsiteX125" fmla="*/ 1592258 w 5076820"/>
              <a:gd name="connsiteY125" fmla="*/ 857245 h 5143475"/>
              <a:gd name="connsiteX126" fmla="*/ 1157308 w 5076820"/>
              <a:gd name="connsiteY126" fmla="*/ 1285850 h 5143475"/>
              <a:gd name="connsiteX127" fmla="*/ 1157308 w 5076820"/>
              <a:gd name="connsiteY127" fmla="*/ 1285850 h 5143475"/>
              <a:gd name="connsiteX128" fmla="*/ 1592258 w 5076820"/>
              <a:gd name="connsiteY128" fmla="*/ 857245 h 5143475"/>
              <a:gd name="connsiteX129" fmla="*/ 1157283 w 5076820"/>
              <a:gd name="connsiteY129" fmla="*/ 857245 h 5143475"/>
              <a:gd name="connsiteX130" fmla="*/ 1592258 w 5076820"/>
              <a:gd name="connsiteY130" fmla="*/ 428621 h 5143475"/>
              <a:gd name="connsiteX131" fmla="*/ 1592258 w 5076820"/>
              <a:gd name="connsiteY131" fmla="*/ 428623 h 5143475"/>
              <a:gd name="connsiteX132" fmla="*/ 1592258 w 5076820"/>
              <a:gd name="connsiteY132" fmla="*/ 857244 h 5143475"/>
              <a:gd name="connsiteX133" fmla="*/ 2027231 w 5076820"/>
              <a:gd name="connsiteY133" fmla="*/ 428623 h 5143475"/>
              <a:gd name="connsiteX134" fmla="*/ 2027233 w 5076820"/>
              <a:gd name="connsiteY134" fmla="*/ 428623 h 5143475"/>
              <a:gd name="connsiteX135" fmla="*/ 2027233 w 5076820"/>
              <a:gd name="connsiteY135" fmla="*/ 428622 h 5143475"/>
              <a:gd name="connsiteX136" fmla="*/ 1592258 w 5076820"/>
              <a:gd name="connsiteY136" fmla="*/ 0 h 5143475"/>
              <a:gd name="connsiteX137" fmla="*/ 2027233 w 5076820"/>
              <a:gd name="connsiteY137" fmla="*/ 0 h 5143475"/>
              <a:gd name="connsiteX138" fmla="*/ 1592261 w 5076820"/>
              <a:gd name="connsiteY138" fmla="*/ 428620 h 5143475"/>
              <a:gd name="connsiteX139" fmla="*/ 1592258 w 5076820"/>
              <a:gd name="connsiteY139" fmla="*/ 428620 h 5143475"/>
              <a:gd name="connsiteX140" fmla="*/ 1592258 w 5076820"/>
              <a:gd name="connsiteY140" fmla="*/ 428621 h 5143475"/>
              <a:gd name="connsiteX141" fmla="*/ 1157283 w 5076820"/>
              <a:gd name="connsiteY141" fmla="*/ 428621 h 5143475"/>
              <a:gd name="connsiteX142" fmla="*/ 1157283 w 5076820"/>
              <a:gd name="connsiteY142" fmla="*/ 428621 h 5143475"/>
              <a:gd name="connsiteX143" fmla="*/ 1157285 w 5076820"/>
              <a:gd name="connsiteY143" fmla="*/ 428619 h 5143475"/>
              <a:gd name="connsiteX144" fmla="*/ 1592258 w 5076820"/>
              <a:gd name="connsiteY144" fmla="*/ 428619 h 5143475"/>
              <a:gd name="connsiteX145" fmla="*/ 1157276 w 5076820"/>
              <a:gd name="connsiteY145" fmla="*/ 0 h 5143475"/>
              <a:gd name="connsiteX146" fmla="*/ 1157281 w 5076820"/>
              <a:gd name="connsiteY146" fmla="*/ 0 h 5143475"/>
              <a:gd name="connsiteX147" fmla="*/ 722310 w 5076820"/>
              <a:gd name="connsiteY147" fmla="*/ 428619 h 5143475"/>
              <a:gd name="connsiteX148" fmla="*/ 722309 w 5076820"/>
              <a:gd name="connsiteY148" fmla="*/ 428619 h 5143475"/>
              <a:gd name="connsiteX149" fmla="*/ 722309 w 5076820"/>
              <a:gd name="connsiteY149" fmla="*/ 428616 h 51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076820" h="5143475">
                <a:moveTo>
                  <a:pt x="2463796" y="4714850"/>
                </a:moveTo>
                <a:lnTo>
                  <a:pt x="2463796" y="5143475"/>
                </a:lnTo>
                <a:lnTo>
                  <a:pt x="2027233" y="5143475"/>
                </a:lnTo>
                <a:close/>
                <a:moveTo>
                  <a:pt x="1592258" y="4714850"/>
                </a:moveTo>
                <a:lnTo>
                  <a:pt x="2027233" y="4714850"/>
                </a:lnTo>
                <a:lnTo>
                  <a:pt x="1592258" y="5143475"/>
                </a:lnTo>
                <a:close/>
                <a:moveTo>
                  <a:pt x="1592258" y="4286225"/>
                </a:moveTo>
                <a:lnTo>
                  <a:pt x="2027233" y="4286225"/>
                </a:lnTo>
                <a:lnTo>
                  <a:pt x="1592258" y="4714850"/>
                </a:lnTo>
                <a:close/>
                <a:moveTo>
                  <a:pt x="1157283" y="4286225"/>
                </a:moveTo>
                <a:lnTo>
                  <a:pt x="1592258" y="4286225"/>
                </a:lnTo>
                <a:lnTo>
                  <a:pt x="1157283" y="4714850"/>
                </a:lnTo>
                <a:close/>
                <a:moveTo>
                  <a:pt x="285746" y="4286225"/>
                </a:moveTo>
                <a:lnTo>
                  <a:pt x="0" y="4567805"/>
                </a:lnTo>
                <a:lnTo>
                  <a:pt x="0" y="4567804"/>
                </a:lnTo>
                <a:close/>
                <a:moveTo>
                  <a:pt x="1157283" y="3428975"/>
                </a:moveTo>
                <a:lnTo>
                  <a:pt x="1157283" y="3857600"/>
                </a:lnTo>
                <a:lnTo>
                  <a:pt x="722309" y="4286224"/>
                </a:lnTo>
                <a:lnTo>
                  <a:pt x="722309" y="3857600"/>
                </a:lnTo>
                <a:lnTo>
                  <a:pt x="722309" y="3857599"/>
                </a:lnTo>
                <a:close/>
                <a:moveTo>
                  <a:pt x="1157283" y="2571725"/>
                </a:moveTo>
                <a:lnTo>
                  <a:pt x="1592258" y="2571725"/>
                </a:lnTo>
                <a:lnTo>
                  <a:pt x="1157283" y="3000350"/>
                </a:lnTo>
                <a:close/>
                <a:moveTo>
                  <a:pt x="722308" y="1714508"/>
                </a:moveTo>
                <a:lnTo>
                  <a:pt x="722308" y="2143100"/>
                </a:lnTo>
                <a:lnTo>
                  <a:pt x="285746" y="2143100"/>
                </a:lnTo>
                <a:close/>
                <a:moveTo>
                  <a:pt x="1157277" y="1285875"/>
                </a:moveTo>
                <a:lnTo>
                  <a:pt x="1157277" y="1285875"/>
                </a:lnTo>
                <a:lnTo>
                  <a:pt x="722309" y="1714499"/>
                </a:lnTo>
                <a:close/>
                <a:moveTo>
                  <a:pt x="722308" y="857244"/>
                </a:moveTo>
                <a:lnTo>
                  <a:pt x="722308" y="857244"/>
                </a:lnTo>
                <a:lnTo>
                  <a:pt x="285770" y="1285850"/>
                </a:lnTo>
                <a:lnTo>
                  <a:pt x="285768" y="1285850"/>
                </a:lnTo>
                <a:close/>
                <a:moveTo>
                  <a:pt x="1157283" y="857243"/>
                </a:moveTo>
                <a:lnTo>
                  <a:pt x="1157283" y="857245"/>
                </a:lnTo>
                <a:lnTo>
                  <a:pt x="1157283" y="857245"/>
                </a:lnTo>
                <a:lnTo>
                  <a:pt x="722315" y="1285869"/>
                </a:lnTo>
                <a:lnTo>
                  <a:pt x="722312" y="1285869"/>
                </a:lnTo>
                <a:close/>
                <a:moveTo>
                  <a:pt x="285746" y="857241"/>
                </a:moveTo>
                <a:lnTo>
                  <a:pt x="285746" y="857243"/>
                </a:lnTo>
                <a:lnTo>
                  <a:pt x="285746" y="857245"/>
                </a:lnTo>
                <a:lnTo>
                  <a:pt x="285746" y="857245"/>
                </a:lnTo>
                <a:lnTo>
                  <a:pt x="0" y="1138827"/>
                </a:lnTo>
                <a:lnTo>
                  <a:pt x="0" y="1138822"/>
                </a:lnTo>
                <a:close/>
                <a:moveTo>
                  <a:pt x="0" y="857239"/>
                </a:moveTo>
                <a:lnTo>
                  <a:pt x="285746" y="857239"/>
                </a:lnTo>
                <a:lnTo>
                  <a:pt x="285746" y="857241"/>
                </a:lnTo>
                <a:lnTo>
                  <a:pt x="0" y="857241"/>
                </a:lnTo>
                <a:close/>
                <a:moveTo>
                  <a:pt x="285753" y="857239"/>
                </a:moveTo>
                <a:lnTo>
                  <a:pt x="722308" y="857239"/>
                </a:lnTo>
                <a:lnTo>
                  <a:pt x="722308" y="857243"/>
                </a:lnTo>
                <a:lnTo>
                  <a:pt x="722308" y="857243"/>
                </a:lnTo>
                <a:lnTo>
                  <a:pt x="285748" y="857243"/>
                </a:lnTo>
                <a:close/>
                <a:moveTo>
                  <a:pt x="266844" y="447240"/>
                </a:moveTo>
                <a:lnTo>
                  <a:pt x="0" y="710194"/>
                </a:lnTo>
                <a:lnTo>
                  <a:pt x="0" y="710193"/>
                </a:lnTo>
                <a:close/>
                <a:moveTo>
                  <a:pt x="285746" y="428614"/>
                </a:moveTo>
                <a:lnTo>
                  <a:pt x="722308" y="428614"/>
                </a:lnTo>
                <a:lnTo>
                  <a:pt x="722308" y="428615"/>
                </a:lnTo>
                <a:lnTo>
                  <a:pt x="722303" y="428621"/>
                </a:lnTo>
                <a:lnTo>
                  <a:pt x="285746" y="428621"/>
                </a:lnTo>
                <a:lnTo>
                  <a:pt x="285746" y="428617"/>
                </a:lnTo>
                <a:lnTo>
                  <a:pt x="285746" y="428615"/>
                </a:lnTo>
                <a:lnTo>
                  <a:pt x="285746" y="428614"/>
                </a:lnTo>
                <a:close/>
                <a:moveTo>
                  <a:pt x="117672" y="165619"/>
                </a:moveTo>
                <a:lnTo>
                  <a:pt x="0" y="281571"/>
                </a:lnTo>
                <a:lnTo>
                  <a:pt x="0" y="281571"/>
                </a:lnTo>
                <a:close/>
                <a:moveTo>
                  <a:pt x="2463796" y="0"/>
                </a:moveTo>
                <a:lnTo>
                  <a:pt x="2898771" y="0"/>
                </a:lnTo>
                <a:lnTo>
                  <a:pt x="2898771" y="428622"/>
                </a:lnTo>
                <a:lnTo>
                  <a:pt x="3333745" y="0"/>
                </a:lnTo>
                <a:lnTo>
                  <a:pt x="5076820" y="0"/>
                </a:lnTo>
                <a:lnTo>
                  <a:pt x="5076820" y="5143475"/>
                </a:lnTo>
                <a:lnTo>
                  <a:pt x="2898771" y="5143475"/>
                </a:lnTo>
                <a:lnTo>
                  <a:pt x="2463796" y="4714850"/>
                </a:lnTo>
                <a:lnTo>
                  <a:pt x="2027233" y="4714850"/>
                </a:lnTo>
                <a:lnTo>
                  <a:pt x="2463796" y="4286225"/>
                </a:lnTo>
                <a:lnTo>
                  <a:pt x="2027233" y="4286225"/>
                </a:lnTo>
                <a:lnTo>
                  <a:pt x="2027233" y="3857600"/>
                </a:lnTo>
                <a:lnTo>
                  <a:pt x="1592258" y="3857600"/>
                </a:lnTo>
                <a:lnTo>
                  <a:pt x="2027233" y="3428975"/>
                </a:lnTo>
                <a:lnTo>
                  <a:pt x="1592258" y="3428975"/>
                </a:lnTo>
                <a:lnTo>
                  <a:pt x="1592258" y="3000350"/>
                </a:lnTo>
                <a:lnTo>
                  <a:pt x="2027233" y="2571725"/>
                </a:lnTo>
                <a:lnTo>
                  <a:pt x="1592258" y="2571725"/>
                </a:lnTo>
                <a:lnTo>
                  <a:pt x="2027233" y="2143100"/>
                </a:lnTo>
                <a:lnTo>
                  <a:pt x="1592258" y="2143100"/>
                </a:lnTo>
                <a:lnTo>
                  <a:pt x="1592258" y="1714507"/>
                </a:lnTo>
                <a:lnTo>
                  <a:pt x="1157283" y="2143100"/>
                </a:lnTo>
                <a:lnTo>
                  <a:pt x="1592258" y="1714506"/>
                </a:lnTo>
                <a:lnTo>
                  <a:pt x="1157283" y="1714506"/>
                </a:lnTo>
                <a:lnTo>
                  <a:pt x="1157283" y="1714503"/>
                </a:lnTo>
                <a:lnTo>
                  <a:pt x="722308" y="1714503"/>
                </a:lnTo>
                <a:lnTo>
                  <a:pt x="722308" y="1714507"/>
                </a:lnTo>
                <a:lnTo>
                  <a:pt x="285746" y="1714507"/>
                </a:lnTo>
                <a:lnTo>
                  <a:pt x="0" y="1996087"/>
                </a:lnTo>
                <a:lnTo>
                  <a:pt x="0" y="1996080"/>
                </a:lnTo>
                <a:lnTo>
                  <a:pt x="285746" y="1714500"/>
                </a:lnTo>
                <a:lnTo>
                  <a:pt x="0" y="1714500"/>
                </a:lnTo>
                <a:lnTo>
                  <a:pt x="0" y="1714496"/>
                </a:lnTo>
                <a:lnTo>
                  <a:pt x="285746" y="1714496"/>
                </a:lnTo>
                <a:lnTo>
                  <a:pt x="285746" y="1714474"/>
                </a:lnTo>
                <a:lnTo>
                  <a:pt x="722285" y="1285873"/>
                </a:lnTo>
                <a:lnTo>
                  <a:pt x="722305" y="1285873"/>
                </a:lnTo>
                <a:lnTo>
                  <a:pt x="285746" y="1714500"/>
                </a:lnTo>
                <a:lnTo>
                  <a:pt x="722308" y="1714500"/>
                </a:lnTo>
                <a:lnTo>
                  <a:pt x="722309" y="1714500"/>
                </a:lnTo>
                <a:lnTo>
                  <a:pt x="1157283" y="1714500"/>
                </a:lnTo>
                <a:lnTo>
                  <a:pt x="1157283" y="1714475"/>
                </a:lnTo>
                <a:lnTo>
                  <a:pt x="1592234" y="1285875"/>
                </a:lnTo>
                <a:lnTo>
                  <a:pt x="1592255" y="1285875"/>
                </a:lnTo>
                <a:lnTo>
                  <a:pt x="1157283" y="1714503"/>
                </a:lnTo>
                <a:lnTo>
                  <a:pt x="1592258" y="1714503"/>
                </a:lnTo>
                <a:lnTo>
                  <a:pt x="1592258" y="1714506"/>
                </a:lnTo>
                <a:lnTo>
                  <a:pt x="2027230" y="1285877"/>
                </a:lnTo>
                <a:lnTo>
                  <a:pt x="2027233" y="1285877"/>
                </a:lnTo>
                <a:lnTo>
                  <a:pt x="2027233" y="1285875"/>
                </a:lnTo>
                <a:lnTo>
                  <a:pt x="2027233" y="857247"/>
                </a:lnTo>
                <a:lnTo>
                  <a:pt x="2463796" y="857247"/>
                </a:lnTo>
                <a:lnTo>
                  <a:pt x="2463796" y="428623"/>
                </a:lnTo>
                <a:lnTo>
                  <a:pt x="2027233" y="857247"/>
                </a:lnTo>
                <a:lnTo>
                  <a:pt x="1592262" y="1285875"/>
                </a:lnTo>
                <a:lnTo>
                  <a:pt x="1592258" y="1285875"/>
                </a:lnTo>
                <a:lnTo>
                  <a:pt x="1592258" y="1285871"/>
                </a:lnTo>
                <a:lnTo>
                  <a:pt x="1592258" y="1285850"/>
                </a:lnTo>
                <a:lnTo>
                  <a:pt x="1592258" y="857245"/>
                </a:lnTo>
                <a:lnTo>
                  <a:pt x="1157308" y="1285850"/>
                </a:lnTo>
                <a:lnTo>
                  <a:pt x="1157308" y="1285850"/>
                </a:lnTo>
                <a:lnTo>
                  <a:pt x="1592258" y="857245"/>
                </a:lnTo>
                <a:lnTo>
                  <a:pt x="1157283" y="857245"/>
                </a:lnTo>
                <a:lnTo>
                  <a:pt x="1592258" y="428621"/>
                </a:lnTo>
                <a:lnTo>
                  <a:pt x="1592258" y="428623"/>
                </a:lnTo>
                <a:lnTo>
                  <a:pt x="1592258" y="857244"/>
                </a:lnTo>
                <a:lnTo>
                  <a:pt x="2027231" y="428623"/>
                </a:lnTo>
                <a:lnTo>
                  <a:pt x="2027233" y="428623"/>
                </a:lnTo>
                <a:lnTo>
                  <a:pt x="2027233" y="428622"/>
                </a:lnTo>
                <a:close/>
                <a:moveTo>
                  <a:pt x="1592258" y="0"/>
                </a:moveTo>
                <a:lnTo>
                  <a:pt x="2027233" y="0"/>
                </a:lnTo>
                <a:lnTo>
                  <a:pt x="1592261" y="428620"/>
                </a:lnTo>
                <a:lnTo>
                  <a:pt x="1592258" y="428620"/>
                </a:lnTo>
                <a:lnTo>
                  <a:pt x="1592258" y="428621"/>
                </a:lnTo>
                <a:lnTo>
                  <a:pt x="1157283" y="428621"/>
                </a:lnTo>
                <a:lnTo>
                  <a:pt x="1157283" y="428621"/>
                </a:lnTo>
                <a:lnTo>
                  <a:pt x="1157285" y="428619"/>
                </a:lnTo>
                <a:lnTo>
                  <a:pt x="1592258" y="428619"/>
                </a:lnTo>
                <a:close/>
                <a:moveTo>
                  <a:pt x="1157276" y="0"/>
                </a:moveTo>
                <a:lnTo>
                  <a:pt x="1157281" y="0"/>
                </a:lnTo>
                <a:lnTo>
                  <a:pt x="722310" y="428619"/>
                </a:lnTo>
                <a:lnTo>
                  <a:pt x="722309" y="428619"/>
                </a:lnTo>
                <a:lnTo>
                  <a:pt x="722309" y="42861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537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860032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4283968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4283968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5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4283968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9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4860032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0" name="Figura a mano libera: forma 339"/>
          <p:cNvSpPr>
            <a:spLocks noGrp="1"/>
          </p:cNvSpPr>
          <p:nvPr>
            <p:ph type="pic" sz="quarter" idx="20"/>
          </p:nvPr>
        </p:nvSpPr>
        <p:spPr>
          <a:xfrm>
            <a:off x="4067180" y="26"/>
            <a:ext cx="5076820" cy="5143475"/>
          </a:xfrm>
          <a:custGeom>
            <a:avLst/>
            <a:gdLst>
              <a:gd name="connsiteX0" fmla="*/ 2463796 w 5076820"/>
              <a:gd name="connsiteY0" fmla="*/ 4714850 h 5143475"/>
              <a:gd name="connsiteX1" fmla="*/ 2463796 w 5076820"/>
              <a:gd name="connsiteY1" fmla="*/ 5143475 h 5143475"/>
              <a:gd name="connsiteX2" fmla="*/ 2027233 w 5076820"/>
              <a:gd name="connsiteY2" fmla="*/ 5143475 h 5143475"/>
              <a:gd name="connsiteX3" fmla="*/ 1592258 w 5076820"/>
              <a:gd name="connsiteY3" fmla="*/ 4714850 h 5143475"/>
              <a:gd name="connsiteX4" fmla="*/ 2027233 w 5076820"/>
              <a:gd name="connsiteY4" fmla="*/ 4714850 h 5143475"/>
              <a:gd name="connsiteX5" fmla="*/ 1592258 w 5076820"/>
              <a:gd name="connsiteY5" fmla="*/ 5143475 h 5143475"/>
              <a:gd name="connsiteX6" fmla="*/ 1592258 w 5076820"/>
              <a:gd name="connsiteY6" fmla="*/ 4286225 h 5143475"/>
              <a:gd name="connsiteX7" fmla="*/ 2027233 w 5076820"/>
              <a:gd name="connsiteY7" fmla="*/ 4286225 h 5143475"/>
              <a:gd name="connsiteX8" fmla="*/ 1592258 w 5076820"/>
              <a:gd name="connsiteY8" fmla="*/ 4714850 h 5143475"/>
              <a:gd name="connsiteX9" fmla="*/ 1157283 w 5076820"/>
              <a:gd name="connsiteY9" fmla="*/ 4286225 h 5143475"/>
              <a:gd name="connsiteX10" fmla="*/ 1592258 w 5076820"/>
              <a:gd name="connsiteY10" fmla="*/ 4286225 h 5143475"/>
              <a:gd name="connsiteX11" fmla="*/ 1157283 w 5076820"/>
              <a:gd name="connsiteY11" fmla="*/ 4714850 h 5143475"/>
              <a:gd name="connsiteX12" fmla="*/ 285746 w 5076820"/>
              <a:gd name="connsiteY12" fmla="*/ 4286225 h 5143475"/>
              <a:gd name="connsiteX13" fmla="*/ 0 w 5076820"/>
              <a:gd name="connsiteY13" fmla="*/ 4567805 h 5143475"/>
              <a:gd name="connsiteX14" fmla="*/ 0 w 5076820"/>
              <a:gd name="connsiteY14" fmla="*/ 4567804 h 5143475"/>
              <a:gd name="connsiteX15" fmla="*/ 1157283 w 5076820"/>
              <a:gd name="connsiteY15" fmla="*/ 3428975 h 5143475"/>
              <a:gd name="connsiteX16" fmla="*/ 1157283 w 5076820"/>
              <a:gd name="connsiteY16" fmla="*/ 3857600 h 5143475"/>
              <a:gd name="connsiteX17" fmla="*/ 722309 w 5076820"/>
              <a:gd name="connsiteY17" fmla="*/ 4286224 h 5143475"/>
              <a:gd name="connsiteX18" fmla="*/ 722309 w 5076820"/>
              <a:gd name="connsiteY18" fmla="*/ 3857600 h 5143475"/>
              <a:gd name="connsiteX19" fmla="*/ 722309 w 5076820"/>
              <a:gd name="connsiteY19" fmla="*/ 3857599 h 5143475"/>
              <a:gd name="connsiteX20" fmla="*/ 1157283 w 5076820"/>
              <a:gd name="connsiteY20" fmla="*/ 2571725 h 5143475"/>
              <a:gd name="connsiteX21" fmla="*/ 1592258 w 5076820"/>
              <a:gd name="connsiteY21" fmla="*/ 2571725 h 5143475"/>
              <a:gd name="connsiteX22" fmla="*/ 1157283 w 5076820"/>
              <a:gd name="connsiteY22" fmla="*/ 3000350 h 5143475"/>
              <a:gd name="connsiteX23" fmla="*/ 722308 w 5076820"/>
              <a:gd name="connsiteY23" fmla="*/ 1714508 h 5143475"/>
              <a:gd name="connsiteX24" fmla="*/ 722308 w 5076820"/>
              <a:gd name="connsiteY24" fmla="*/ 2143100 h 5143475"/>
              <a:gd name="connsiteX25" fmla="*/ 285746 w 5076820"/>
              <a:gd name="connsiteY25" fmla="*/ 2143100 h 5143475"/>
              <a:gd name="connsiteX26" fmla="*/ 1157277 w 5076820"/>
              <a:gd name="connsiteY26" fmla="*/ 1285875 h 5143475"/>
              <a:gd name="connsiteX27" fmla="*/ 1157277 w 5076820"/>
              <a:gd name="connsiteY27" fmla="*/ 1285875 h 5143475"/>
              <a:gd name="connsiteX28" fmla="*/ 722309 w 5076820"/>
              <a:gd name="connsiteY28" fmla="*/ 1714499 h 5143475"/>
              <a:gd name="connsiteX29" fmla="*/ 722308 w 5076820"/>
              <a:gd name="connsiteY29" fmla="*/ 857244 h 5143475"/>
              <a:gd name="connsiteX30" fmla="*/ 722308 w 5076820"/>
              <a:gd name="connsiteY30" fmla="*/ 857244 h 5143475"/>
              <a:gd name="connsiteX31" fmla="*/ 285770 w 5076820"/>
              <a:gd name="connsiteY31" fmla="*/ 1285850 h 5143475"/>
              <a:gd name="connsiteX32" fmla="*/ 285768 w 5076820"/>
              <a:gd name="connsiteY32" fmla="*/ 1285850 h 5143475"/>
              <a:gd name="connsiteX33" fmla="*/ 1157283 w 5076820"/>
              <a:gd name="connsiteY33" fmla="*/ 857243 h 5143475"/>
              <a:gd name="connsiteX34" fmla="*/ 1157283 w 5076820"/>
              <a:gd name="connsiteY34" fmla="*/ 857245 h 5143475"/>
              <a:gd name="connsiteX35" fmla="*/ 1157283 w 5076820"/>
              <a:gd name="connsiteY35" fmla="*/ 857245 h 5143475"/>
              <a:gd name="connsiteX36" fmla="*/ 722315 w 5076820"/>
              <a:gd name="connsiteY36" fmla="*/ 1285869 h 5143475"/>
              <a:gd name="connsiteX37" fmla="*/ 722312 w 5076820"/>
              <a:gd name="connsiteY37" fmla="*/ 1285869 h 5143475"/>
              <a:gd name="connsiteX38" fmla="*/ 285746 w 5076820"/>
              <a:gd name="connsiteY38" fmla="*/ 857241 h 5143475"/>
              <a:gd name="connsiteX39" fmla="*/ 285746 w 5076820"/>
              <a:gd name="connsiteY39" fmla="*/ 857243 h 5143475"/>
              <a:gd name="connsiteX40" fmla="*/ 285746 w 5076820"/>
              <a:gd name="connsiteY40" fmla="*/ 857245 h 5143475"/>
              <a:gd name="connsiteX41" fmla="*/ 285746 w 5076820"/>
              <a:gd name="connsiteY41" fmla="*/ 857245 h 5143475"/>
              <a:gd name="connsiteX42" fmla="*/ 0 w 5076820"/>
              <a:gd name="connsiteY42" fmla="*/ 1138827 h 5143475"/>
              <a:gd name="connsiteX43" fmla="*/ 0 w 5076820"/>
              <a:gd name="connsiteY43" fmla="*/ 1138822 h 5143475"/>
              <a:gd name="connsiteX44" fmla="*/ 0 w 5076820"/>
              <a:gd name="connsiteY44" fmla="*/ 857239 h 5143475"/>
              <a:gd name="connsiteX45" fmla="*/ 285746 w 5076820"/>
              <a:gd name="connsiteY45" fmla="*/ 857239 h 5143475"/>
              <a:gd name="connsiteX46" fmla="*/ 285746 w 5076820"/>
              <a:gd name="connsiteY46" fmla="*/ 857241 h 5143475"/>
              <a:gd name="connsiteX47" fmla="*/ 0 w 5076820"/>
              <a:gd name="connsiteY47" fmla="*/ 857241 h 5143475"/>
              <a:gd name="connsiteX48" fmla="*/ 285753 w 5076820"/>
              <a:gd name="connsiteY48" fmla="*/ 857239 h 5143475"/>
              <a:gd name="connsiteX49" fmla="*/ 722308 w 5076820"/>
              <a:gd name="connsiteY49" fmla="*/ 857239 h 5143475"/>
              <a:gd name="connsiteX50" fmla="*/ 722308 w 5076820"/>
              <a:gd name="connsiteY50" fmla="*/ 857243 h 5143475"/>
              <a:gd name="connsiteX51" fmla="*/ 722308 w 5076820"/>
              <a:gd name="connsiteY51" fmla="*/ 857243 h 5143475"/>
              <a:gd name="connsiteX52" fmla="*/ 285748 w 5076820"/>
              <a:gd name="connsiteY52" fmla="*/ 857243 h 5143475"/>
              <a:gd name="connsiteX53" fmla="*/ 266844 w 5076820"/>
              <a:gd name="connsiteY53" fmla="*/ 447240 h 5143475"/>
              <a:gd name="connsiteX54" fmla="*/ 0 w 5076820"/>
              <a:gd name="connsiteY54" fmla="*/ 710194 h 5143475"/>
              <a:gd name="connsiteX55" fmla="*/ 0 w 5076820"/>
              <a:gd name="connsiteY55" fmla="*/ 710193 h 5143475"/>
              <a:gd name="connsiteX56" fmla="*/ 285746 w 5076820"/>
              <a:gd name="connsiteY56" fmla="*/ 428614 h 5143475"/>
              <a:gd name="connsiteX57" fmla="*/ 722308 w 5076820"/>
              <a:gd name="connsiteY57" fmla="*/ 428614 h 5143475"/>
              <a:gd name="connsiteX58" fmla="*/ 722308 w 5076820"/>
              <a:gd name="connsiteY58" fmla="*/ 428615 h 5143475"/>
              <a:gd name="connsiteX59" fmla="*/ 722303 w 5076820"/>
              <a:gd name="connsiteY59" fmla="*/ 428621 h 5143475"/>
              <a:gd name="connsiteX60" fmla="*/ 285746 w 5076820"/>
              <a:gd name="connsiteY60" fmla="*/ 428621 h 5143475"/>
              <a:gd name="connsiteX61" fmla="*/ 285746 w 5076820"/>
              <a:gd name="connsiteY61" fmla="*/ 428617 h 5143475"/>
              <a:gd name="connsiteX62" fmla="*/ 285746 w 5076820"/>
              <a:gd name="connsiteY62" fmla="*/ 428615 h 5143475"/>
              <a:gd name="connsiteX63" fmla="*/ 285746 w 5076820"/>
              <a:gd name="connsiteY63" fmla="*/ 428614 h 5143475"/>
              <a:gd name="connsiteX64" fmla="*/ 117672 w 5076820"/>
              <a:gd name="connsiteY64" fmla="*/ 165619 h 5143475"/>
              <a:gd name="connsiteX65" fmla="*/ 0 w 5076820"/>
              <a:gd name="connsiteY65" fmla="*/ 281571 h 5143475"/>
              <a:gd name="connsiteX66" fmla="*/ 0 w 5076820"/>
              <a:gd name="connsiteY66" fmla="*/ 281571 h 5143475"/>
              <a:gd name="connsiteX67" fmla="*/ 2463796 w 5076820"/>
              <a:gd name="connsiteY67" fmla="*/ 0 h 5143475"/>
              <a:gd name="connsiteX68" fmla="*/ 2898771 w 5076820"/>
              <a:gd name="connsiteY68" fmla="*/ 0 h 5143475"/>
              <a:gd name="connsiteX69" fmla="*/ 2898771 w 5076820"/>
              <a:gd name="connsiteY69" fmla="*/ 428622 h 5143475"/>
              <a:gd name="connsiteX70" fmla="*/ 3333745 w 5076820"/>
              <a:gd name="connsiteY70" fmla="*/ 0 h 5143475"/>
              <a:gd name="connsiteX71" fmla="*/ 5076820 w 5076820"/>
              <a:gd name="connsiteY71" fmla="*/ 0 h 5143475"/>
              <a:gd name="connsiteX72" fmla="*/ 5076820 w 5076820"/>
              <a:gd name="connsiteY72" fmla="*/ 5143475 h 5143475"/>
              <a:gd name="connsiteX73" fmla="*/ 2898771 w 5076820"/>
              <a:gd name="connsiteY73" fmla="*/ 5143475 h 5143475"/>
              <a:gd name="connsiteX74" fmla="*/ 2463796 w 5076820"/>
              <a:gd name="connsiteY74" fmla="*/ 4714850 h 5143475"/>
              <a:gd name="connsiteX75" fmla="*/ 2027233 w 5076820"/>
              <a:gd name="connsiteY75" fmla="*/ 4714850 h 5143475"/>
              <a:gd name="connsiteX76" fmla="*/ 2463796 w 5076820"/>
              <a:gd name="connsiteY76" fmla="*/ 4286225 h 5143475"/>
              <a:gd name="connsiteX77" fmla="*/ 2027233 w 5076820"/>
              <a:gd name="connsiteY77" fmla="*/ 4286225 h 5143475"/>
              <a:gd name="connsiteX78" fmla="*/ 2027233 w 5076820"/>
              <a:gd name="connsiteY78" fmla="*/ 3857600 h 5143475"/>
              <a:gd name="connsiteX79" fmla="*/ 1592258 w 5076820"/>
              <a:gd name="connsiteY79" fmla="*/ 3857600 h 5143475"/>
              <a:gd name="connsiteX80" fmla="*/ 2027233 w 5076820"/>
              <a:gd name="connsiteY80" fmla="*/ 3428975 h 5143475"/>
              <a:gd name="connsiteX81" fmla="*/ 1592258 w 5076820"/>
              <a:gd name="connsiteY81" fmla="*/ 3428975 h 5143475"/>
              <a:gd name="connsiteX82" fmla="*/ 1592258 w 5076820"/>
              <a:gd name="connsiteY82" fmla="*/ 3000350 h 5143475"/>
              <a:gd name="connsiteX83" fmla="*/ 2027233 w 5076820"/>
              <a:gd name="connsiteY83" fmla="*/ 2571725 h 5143475"/>
              <a:gd name="connsiteX84" fmla="*/ 1592258 w 5076820"/>
              <a:gd name="connsiteY84" fmla="*/ 2571725 h 5143475"/>
              <a:gd name="connsiteX85" fmla="*/ 2027233 w 5076820"/>
              <a:gd name="connsiteY85" fmla="*/ 2143100 h 5143475"/>
              <a:gd name="connsiteX86" fmla="*/ 1592258 w 5076820"/>
              <a:gd name="connsiteY86" fmla="*/ 2143100 h 5143475"/>
              <a:gd name="connsiteX87" fmla="*/ 1592258 w 5076820"/>
              <a:gd name="connsiteY87" fmla="*/ 1714507 h 5143475"/>
              <a:gd name="connsiteX88" fmla="*/ 1157283 w 5076820"/>
              <a:gd name="connsiteY88" fmla="*/ 2143100 h 5143475"/>
              <a:gd name="connsiteX89" fmla="*/ 1592258 w 5076820"/>
              <a:gd name="connsiteY89" fmla="*/ 1714506 h 5143475"/>
              <a:gd name="connsiteX90" fmla="*/ 1157283 w 5076820"/>
              <a:gd name="connsiteY90" fmla="*/ 1714506 h 5143475"/>
              <a:gd name="connsiteX91" fmla="*/ 1157283 w 5076820"/>
              <a:gd name="connsiteY91" fmla="*/ 1714503 h 5143475"/>
              <a:gd name="connsiteX92" fmla="*/ 722308 w 5076820"/>
              <a:gd name="connsiteY92" fmla="*/ 1714503 h 5143475"/>
              <a:gd name="connsiteX93" fmla="*/ 722308 w 5076820"/>
              <a:gd name="connsiteY93" fmla="*/ 1714507 h 5143475"/>
              <a:gd name="connsiteX94" fmla="*/ 285746 w 5076820"/>
              <a:gd name="connsiteY94" fmla="*/ 1714507 h 5143475"/>
              <a:gd name="connsiteX95" fmla="*/ 0 w 5076820"/>
              <a:gd name="connsiteY95" fmla="*/ 1996087 h 5143475"/>
              <a:gd name="connsiteX96" fmla="*/ 0 w 5076820"/>
              <a:gd name="connsiteY96" fmla="*/ 1996080 h 5143475"/>
              <a:gd name="connsiteX97" fmla="*/ 285746 w 5076820"/>
              <a:gd name="connsiteY97" fmla="*/ 1714500 h 5143475"/>
              <a:gd name="connsiteX98" fmla="*/ 0 w 5076820"/>
              <a:gd name="connsiteY98" fmla="*/ 1714500 h 5143475"/>
              <a:gd name="connsiteX99" fmla="*/ 0 w 5076820"/>
              <a:gd name="connsiteY99" fmla="*/ 1714496 h 5143475"/>
              <a:gd name="connsiteX100" fmla="*/ 285746 w 5076820"/>
              <a:gd name="connsiteY100" fmla="*/ 1714496 h 5143475"/>
              <a:gd name="connsiteX101" fmla="*/ 285746 w 5076820"/>
              <a:gd name="connsiteY101" fmla="*/ 1714474 h 5143475"/>
              <a:gd name="connsiteX102" fmla="*/ 722285 w 5076820"/>
              <a:gd name="connsiteY102" fmla="*/ 1285873 h 5143475"/>
              <a:gd name="connsiteX103" fmla="*/ 722305 w 5076820"/>
              <a:gd name="connsiteY103" fmla="*/ 1285873 h 5143475"/>
              <a:gd name="connsiteX104" fmla="*/ 285746 w 5076820"/>
              <a:gd name="connsiteY104" fmla="*/ 1714500 h 5143475"/>
              <a:gd name="connsiteX105" fmla="*/ 722308 w 5076820"/>
              <a:gd name="connsiteY105" fmla="*/ 1714500 h 5143475"/>
              <a:gd name="connsiteX106" fmla="*/ 722309 w 5076820"/>
              <a:gd name="connsiteY106" fmla="*/ 1714500 h 5143475"/>
              <a:gd name="connsiteX107" fmla="*/ 1157283 w 5076820"/>
              <a:gd name="connsiteY107" fmla="*/ 1714500 h 5143475"/>
              <a:gd name="connsiteX108" fmla="*/ 1157283 w 5076820"/>
              <a:gd name="connsiteY108" fmla="*/ 1714475 h 5143475"/>
              <a:gd name="connsiteX109" fmla="*/ 1592234 w 5076820"/>
              <a:gd name="connsiteY109" fmla="*/ 1285875 h 5143475"/>
              <a:gd name="connsiteX110" fmla="*/ 1592255 w 5076820"/>
              <a:gd name="connsiteY110" fmla="*/ 1285875 h 5143475"/>
              <a:gd name="connsiteX111" fmla="*/ 1157283 w 5076820"/>
              <a:gd name="connsiteY111" fmla="*/ 1714503 h 5143475"/>
              <a:gd name="connsiteX112" fmla="*/ 1592258 w 5076820"/>
              <a:gd name="connsiteY112" fmla="*/ 1714503 h 5143475"/>
              <a:gd name="connsiteX113" fmla="*/ 1592258 w 5076820"/>
              <a:gd name="connsiteY113" fmla="*/ 1714506 h 5143475"/>
              <a:gd name="connsiteX114" fmla="*/ 2027230 w 5076820"/>
              <a:gd name="connsiteY114" fmla="*/ 1285877 h 5143475"/>
              <a:gd name="connsiteX115" fmla="*/ 2027233 w 5076820"/>
              <a:gd name="connsiteY115" fmla="*/ 1285877 h 5143475"/>
              <a:gd name="connsiteX116" fmla="*/ 2027233 w 5076820"/>
              <a:gd name="connsiteY116" fmla="*/ 1285875 h 5143475"/>
              <a:gd name="connsiteX117" fmla="*/ 2027233 w 5076820"/>
              <a:gd name="connsiteY117" fmla="*/ 857247 h 5143475"/>
              <a:gd name="connsiteX118" fmla="*/ 2463796 w 5076820"/>
              <a:gd name="connsiteY118" fmla="*/ 857247 h 5143475"/>
              <a:gd name="connsiteX119" fmla="*/ 2463796 w 5076820"/>
              <a:gd name="connsiteY119" fmla="*/ 428623 h 5143475"/>
              <a:gd name="connsiteX120" fmla="*/ 2027233 w 5076820"/>
              <a:gd name="connsiteY120" fmla="*/ 857247 h 5143475"/>
              <a:gd name="connsiteX121" fmla="*/ 1592262 w 5076820"/>
              <a:gd name="connsiteY121" fmla="*/ 1285875 h 5143475"/>
              <a:gd name="connsiteX122" fmla="*/ 1592258 w 5076820"/>
              <a:gd name="connsiteY122" fmla="*/ 1285875 h 5143475"/>
              <a:gd name="connsiteX123" fmla="*/ 1592258 w 5076820"/>
              <a:gd name="connsiteY123" fmla="*/ 1285871 h 5143475"/>
              <a:gd name="connsiteX124" fmla="*/ 1592258 w 5076820"/>
              <a:gd name="connsiteY124" fmla="*/ 1285850 h 5143475"/>
              <a:gd name="connsiteX125" fmla="*/ 1592258 w 5076820"/>
              <a:gd name="connsiteY125" fmla="*/ 857245 h 5143475"/>
              <a:gd name="connsiteX126" fmla="*/ 1157308 w 5076820"/>
              <a:gd name="connsiteY126" fmla="*/ 1285850 h 5143475"/>
              <a:gd name="connsiteX127" fmla="*/ 1157308 w 5076820"/>
              <a:gd name="connsiteY127" fmla="*/ 1285850 h 5143475"/>
              <a:gd name="connsiteX128" fmla="*/ 1592258 w 5076820"/>
              <a:gd name="connsiteY128" fmla="*/ 857245 h 5143475"/>
              <a:gd name="connsiteX129" fmla="*/ 1157283 w 5076820"/>
              <a:gd name="connsiteY129" fmla="*/ 857245 h 5143475"/>
              <a:gd name="connsiteX130" fmla="*/ 1592258 w 5076820"/>
              <a:gd name="connsiteY130" fmla="*/ 428621 h 5143475"/>
              <a:gd name="connsiteX131" fmla="*/ 1592258 w 5076820"/>
              <a:gd name="connsiteY131" fmla="*/ 428623 h 5143475"/>
              <a:gd name="connsiteX132" fmla="*/ 1592258 w 5076820"/>
              <a:gd name="connsiteY132" fmla="*/ 857244 h 5143475"/>
              <a:gd name="connsiteX133" fmla="*/ 2027231 w 5076820"/>
              <a:gd name="connsiteY133" fmla="*/ 428623 h 5143475"/>
              <a:gd name="connsiteX134" fmla="*/ 2027233 w 5076820"/>
              <a:gd name="connsiteY134" fmla="*/ 428623 h 5143475"/>
              <a:gd name="connsiteX135" fmla="*/ 2027233 w 5076820"/>
              <a:gd name="connsiteY135" fmla="*/ 428622 h 5143475"/>
              <a:gd name="connsiteX136" fmla="*/ 1592258 w 5076820"/>
              <a:gd name="connsiteY136" fmla="*/ 0 h 5143475"/>
              <a:gd name="connsiteX137" fmla="*/ 2027233 w 5076820"/>
              <a:gd name="connsiteY137" fmla="*/ 0 h 5143475"/>
              <a:gd name="connsiteX138" fmla="*/ 1592261 w 5076820"/>
              <a:gd name="connsiteY138" fmla="*/ 428620 h 5143475"/>
              <a:gd name="connsiteX139" fmla="*/ 1592258 w 5076820"/>
              <a:gd name="connsiteY139" fmla="*/ 428620 h 5143475"/>
              <a:gd name="connsiteX140" fmla="*/ 1592258 w 5076820"/>
              <a:gd name="connsiteY140" fmla="*/ 428621 h 5143475"/>
              <a:gd name="connsiteX141" fmla="*/ 1157283 w 5076820"/>
              <a:gd name="connsiteY141" fmla="*/ 428621 h 5143475"/>
              <a:gd name="connsiteX142" fmla="*/ 1157283 w 5076820"/>
              <a:gd name="connsiteY142" fmla="*/ 428621 h 5143475"/>
              <a:gd name="connsiteX143" fmla="*/ 1157285 w 5076820"/>
              <a:gd name="connsiteY143" fmla="*/ 428619 h 5143475"/>
              <a:gd name="connsiteX144" fmla="*/ 1592258 w 5076820"/>
              <a:gd name="connsiteY144" fmla="*/ 428619 h 5143475"/>
              <a:gd name="connsiteX145" fmla="*/ 1157276 w 5076820"/>
              <a:gd name="connsiteY145" fmla="*/ 0 h 5143475"/>
              <a:gd name="connsiteX146" fmla="*/ 1157281 w 5076820"/>
              <a:gd name="connsiteY146" fmla="*/ 0 h 5143475"/>
              <a:gd name="connsiteX147" fmla="*/ 722310 w 5076820"/>
              <a:gd name="connsiteY147" fmla="*/ 428619 h 5143475"/>
              <a:gd name="connsiteX148" fmla="*/ 722309 w 5076820"/>
              <a:gd name="connsiteY148" fmla="*/ 428619 h 5143475"/>
              <a:gd name="connsiteX149" fmla="*/ 722309 w 5076820"/>
              <a:gd name="connsiteY149" fmla="*/ 428616 h 51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076820" h="5143475">
                <a:moveTo>
                  <a:pt x="2463796" y="4714850"/>
                </a:moveTo>
                <a:lnTo>
                  <a:pt x="2463796" y="5143475"/>
                </a:lnTo>
                <a:lnTo>
                  <a:pt x="2027233" y="5143475"/>
                </a:lnTo>
                <a:close/>
                <a:moveTo>
                  <a:pt x="1592258" y="4714850"/>
                </a:moveTo>
                <a:lnTo>
                  <a:pt x="2027233" y="4714850"/>
                </a:lnTo>
                <a:lnTo>
                  <a:pt x="1592258" y="5143475"/>
                </a:lnTo>
                <a:close/>
                <a:moveTo>
                  <a:pt x="1592258" y="4286225"/>
                </a:moveTo>
                <a:lnTo>
                  <a:pt x="2027233" y="4286225"/>
                </a:lnTo>
                <a:lnTo>
                  <a:pt x="1592258" y="4714850"/>
                </a:lnTo>
                <a:close/>
                <a:moveTo>
                  <a:pt x="1157283" y="4286225"/>
                </a:moveTo>
                <a:lnTo>
                  <a:pt x="1592258" y="4286225"/>
                </a:lnTo>
                <a:lnTo>
                  <a:pt x="1157283" y="4714850"/>
                </a:lnTo>
                <a:close/>
                <a:moveTo>
                  <a:pt x="285746" y="4286225"/>
                </a:moveTo>
                <a:lnTo>
                  <a:pt x="0" y="4567805"/>
                </a:lnTo>
                <a:lnTo>
                  <a:pt x="0" y="4567804"/>
                </a:lnTo>
                <a:close/>
                <a:moveTo>
                  <a:pt x="1157283" y="3428975"/>
                </a:moveTo>
                <a:lnTo>
                  <a:pt x="1157283" y="3857600"/>
                </a:lnTo>
                <a:lnTo>
                  <a:pt x="722309" y="4286224"/>
                </a:lnTo>
                <a:lnTo>
                  <a:pt x="722309" y="3857600"/>
                </a:lnTo>
                <a:lnTo>
                  <a:pt x="722309" y="3857599"/>
                </a:lnTo>
                <a:close/>
                <a:moveTo>
                  <a:pt x="1157283" y="2571725"/>
                </a:moveTo>
                <a:lnTo>
                  <a:pt x="1592258" y="2571725"/>
                </a:lnTo>
                <a:lnTo>
                  <a:pt x="1157283" y="3000350"/>
                </a:lnTo>
                <a:close/>
                <a:moveTo>
                  <a:pt x="722308" y="1714508"/>
                </a:moveTo>
                <a:lnTo>
                  <a:pt x="722308" y="2143100"/>
                </a:lnTo>
                <a:lnTo>
                  <a:pt x="285746" y="2143100"/>
                </a:lnTo>
                <a:close/>
                <a:moveTo>
                  <a:pt x="1157277" y="1285875"/>
                </a:moveTo>
                <a:lnTo>
                  <a:pt x="1157277" y="1285875"/>
                </a:lnTo>
                <a:lnTo>
                  <a:pt x="722309" y="1714499"/>
                </a:lnTo>
                <a:close/>
                <a:moveTo>
                  <a:pt x="722308" y="857244"/>
                </a:moveTo>
                <a:lnTo>
                  <a:pt x="722308" y="857244"/>
                </a:lnTo>
                <a:lnTo>
                  <a:pt x="285770" y="1285850"/>
                </a:lnTo>
                <a:lnTo>
                  <a:pt x="285768" y="1285850"/>
                </a:lnTo>
                <a:close/>
                <a:moveTo>
                  <a:pt x="1157283" y="857243"/>
                </a:moveTo>
                <a:lnTo>
                  <a:pt x="1157283" y="857245"/>
                </a:lnTo>
                <a:lnTo>
                  <a:pt x="1157283" y="857245"/>
                </a:lnTo>
                <a:lnTo>
                  <a:pt x="722315" y="1285869"/>
                </a:lnTo>
                <a:lnTo>
                  <a:pt x="722312" y="1285869"/>
                </a:lnTo>
                <a:close/>
                <a:moveTo>
                  <a:pt x="285746" y="857241"/>
                </a:moveTo>
                <a:lnTo>
                  <a:pt x="285746" y="857243"/>
                </a:lnTo>
                <a:lnTo>
                  <a:pt x="285746" y="857245"/>
                </a:lnTo>
                <a:lnTo>
                  <a:pt x="285746" y="857245"/>
                </a:lnTo>
                <a:lnTo>
                  <a:pt x="0" y="1138827"/>
                </a:lnTo>
                <a:lnTo>
                  <a:pt x="0" y="1138822"/>
                </a:lnTo>
                <a:close/>
                <a:moveTo>
                  <a:pt x="0" y="857239"/>
                </a:moveTo>
                <a:lnTo>
                  <a:pt x="285746" y="857239"/>
                </a:lnTo>
                <a:lnTo>
                  <a:pt x="285746" y="857241"/>
                </a:lnTo>
                <a:lnTo>
                  <a:pt x="0" y="857241"/>
                </a:lnTo>
                <a:close/>
                <a:moveTo>
                  <a:pt x="285753" y="857239"/>
                </a:moveTo>
                <a:lnTo>
                  <a:pt x="722308" y="857239"/>
                </a:lnTo>
                <a:lnTo>
                  <a:pt x="722308" y="857243"/>
                </a:lnTo>
                <a:lnTo>
                  <a:pt x="722308" y="857243"/>
                </a:lnTo>
                <a:lnTo>
                  <a:pt x="285748" y="857243"/>
                </a:lnTo>
                <a:close/>
                <a:moveTo>
                  <a:pt x="266844" y="447240"/>
                </a:moveTo>
                <a:lnTo>
                  <a:pt x="0" y="710194"/>
                </a:lnTo>
                <a:lnTo>
                  <a:pt x="0" y="710193"/>
                </a:lnTo>
                <a:close/>
                <a:moveTo>
                  <a:pt x="285746" y="428614"/>
                </a:moveTo>
                <a:lnTo>
                  <a:pt x="722308" y="428614"/>
                </a:lnTo>
                <a:lnTo>
                  <a:pt x="722308" y="428615"/>
                </a:lnTo>
                <a:lnTo>
                  <a:pt x="722303" y="428621"/>
                </a:lnTo>
                <a:lnTo>
                  <a:pt x="285746" y="428621"/>
                </a:lnTo>
                <a:lnTo>
                  <a:pt x="285746" y="428617"/>
                </a:lnTo>
                <a:lnTo>
                  <a:pt x="285746" y="428615"/>
                </a:lnTo>
                <a:lnTo>
                  <a:pt x="285746" y="428614"/>
                </a:lnTo>
                <a:close/>
                <a:moveTo>
                  <a:pt x="117672" y="165619"/>
                </a:moveTo>
                <a:lnTo>
                  <a:pt x="0" y="281571"/>
                </a:lnTo>
                <a:lnTo>
                  <a:pt x="0" y="281571"/>
                </a:lnTo>
                <a:close/>
                <a:moveTo>
                  <a:pt x="2463796" y="0"/>
                </a:moveTo>
                <a:lnTo>
                  <a:pt x="2898771" y="0"/>
                </a:lnTo>
                <a:lnTo>
                  <a:pt x="2898771" y="428622"/>
                </a:lnTo>
                <a:lnTo>
                  <a:pt x="3333745" y="0"/>
                </a:lnTo>
                <a:lnTo>
                  <a:pt x="5076820" y="0"/>
                </a:lnTo>
                <a:lnTo>
                  <a:pt x="5076820" y="5143475"/>
                </a:lnTo>
                <a:lnTo>
                  <a:pt x="2898771" y="5143475"/>
                </a:lnTo>
                <a:lnTo>
                  <a:pt x="2463796" y="4714850"/>
                </a:lnTo>
                <a:lnTo>
                  <a:pt x="2027233" y="4714850"/>
                </a:lnTo>
                <a:lnTo>
                  <a:pt x="2463796" y="4286225"/>
                </a:lnTo>
                <a:lnTo>
                  <a:pt x="2027233" y="4286225"/>
                </a:lnTo>
                <a:lnTo>
                  <a:pt x="2027233" y="3857600"/>
                </a:lnTo>
                <a:lnTo>
                  <a:pt x="1592258" y="3857600"/>
                </a:lnTo>
                <a:lnTo>
                  <a:pt x="2027233" y="3428975"/>
                </a:lnTo>
                <a:lnTo>
                  <a:pt x="1592258" y="3428975"/>
                </a:lnTo>
                <a:lnTo>
                  <a:pt x="1592258" y="3000350"/>
                </a:lnTo>
                <a:lnTo>
                  <a:pt x="2027233" y="2571725"/>
                </a:lnTo>
                <a:lnTo>
                  <a:pt x="1592258" y="2571725"/>
                </a:lnTo>
                <a:lnTo>
                  <a:pt x="2027233" y="2143100"/>
                </a:lnTo>
                <a:lnTo>
                  <a:pt x="1592258" y="2143100"/>
                </a:lnTo>
                <a:lnTo>
                  <a:pt x="1592258" y="1714507"/>
                </a:lnTo>
                <a:lnTo>
                  <a:pt x="1157283" y="2143100"/>
                </a:lnTo>
                <a:lnTo>
                  <a:pt x="1592258" y="1714506"/>
                </a:lnTo>
                <a:lnTo>
                  <a:pt x="1157283" y="1714506"/>
                </a:lnTo>
                <a:lnTo>
                  <a:pt x="1157283" y="1714503"/>
                </a:lnTo>
                <a:lnTo>
                  <a:pt x="722308" y="1714503"/>
                </a:lnTo>
                <a:lnTo>
                  <a:pt x="722308" y="1714507"/>
                </a:lnTo>
                <a:lnTo>
                  <a:pt x="285746" y="1714507"/>
                </a:lnTo>
                <a:lnTo>
                  <a:pt x="0" y="1996087"/>
                </a:lnTo>
                <a:lnTo>
                  <a:pt x="0" y="1996080"/>
                </a:lnTo>
                <a:lnTo>
                  <a:pt x="285746" y="1714500"/>
                </a:lnTo>
                <a:lnTo>
                  <a:pt x="0" y="1714500"/>
                </a:lnTo>
                <a:lnTo>
                  <a:pt x="0" y="1714496"/>
                </a:lnTo>
                <a:lnTo>
                  <a:pt x="285746" y="1714496"/>
                </a:lnTo>
                <a:lnTo>
                  <a:pt x="285746" y="1714474"/>
                </a:lnTo>
                <a:lnTo>
                  <a:pt x="722285" y="1285873"/>
                </a:lnTo>
                <a:lnTo>
                  <a:pt x="722305" y="1285873"/>
                </a:lnTo>
                <a:lnTo>
                  <a:pt x="285746" y="1714500"/>
                </a:lnTo>
                <a:lnTo>
                  <a:pt x="722308" y="1714500"/>
                </a:lnTo>
                <a:lnTo>
                  <a:pt x="722309" y="1714500"/>
                </a:lnTo>
                <a:lnTo>
                  <a:pt x="1157283" y="1714500"/>
                </a:lnTo>
                <a:lnTo>
                  <a:pt x="1157283" y="1714475"/>
                </a:lnTo>
                <a:lnTo>
                  <a:pt x="1592234" y="1285875"/>
                </a:lnTo>
                <a:lnTo>
                  <a:pt x="1592255" y="1285875"/>
                </a:lnTo>
                <a:lnTo>
                  <a:pt x="1157283" y="1714503"/>
                </a:lnTo>
                <a:lnTo>
                  <a:pt x="1592258" y="1714503"/>
                </a:lnTo>
                <a:lnTo>
                  <a:pt x="1592258" y="1714506"/>
                </a:lnTo>
                <a:lnTo>
                  <a:pt x="2027230" y="1285877"/>
                </a:lnTo>
                <a:lnTo>
                  <a:pt x="2027233" y="1285877"/>
                </a:lnTo>
                <a:lnTo>
                  <a:pt x="2027233" y="1285875"/>
                </a:lnTo>
                <a:lnTo>
                  <a:pt x="2027233" y="857247"/>
                </a:lnTo>
                <a:lnTo>
                  <a:pt x="2463796" y="857247"/>
                </a:lnTo>
                <a:lnTo>
                  <a:pt x="2463796" y="428623"/>
                </a:lnTo>
                <a:lnTo>
                  <a:pt x="2027233" y="857247"/>
                </a:lnTo>
                <a:lnTo>
                  <a:pt x="1592262" y="1285875"/>
                </a:lnTo>
                <a:lnTo>
                  <a:pt x="1592258" y="1285875"/>
                </a:lnTo>
                <a:lnTo>
                  <a:pt x="1592258" y="1285871"/>
                </a:lnTo>
                <a:lnTo>
                  <a:pt x="1592258" y="1285850"/>
                </a:lnTo>
                <a:lnTo>
                  <a:pt x="1592258" y="857245"/>
                </a:lnTo>
                <a:lnTo>
                  <a:pt x="1157308" y="1285850"/>
                </a:lnTo>
                <a:lnTo>
                  <a:pt x="1157308" y="1285850"/>
                </a:lnTo>
                <a:lnTo>
                  <a:pt x="1592258" y="857245"/>
                </a:lnTo>
                <a:lnTo>
                  <a:pt x="1157283" y="857245"/>
                </a:lnTo>
                <a:lnTo>
                  <a:pt x="1592258" y="428621"/>
                </a:lnTo>
                <a:lnTo>
                  <a:pt x="1592258" y="428623"/>
                </a:lnTo>
                <a:lnTo>
                  <a:pt x="1592258" y="857244"/>
                </a:lnTo>
                <a:lnTo>
                  <a:pt x="2027231" y="428623"/>
                </a:lnTo>
                <a:lnTo>
                  <a:pt x="2027233" y="428623"/>
                </a:lnTo>
                <a:lnTo>
                  <a:pt x="2027233" y="428622"/>
                </a:lnTo>
                <a:close/>
                <a:moveTo>
                  <a:pt x="1592258" y="0"/>
                </a:moveTo>
                <a:lnTo>
                  <a:pt x="2027233" y="0"/>
                </a:lnTo>
                <a:lnTo>
                  <a:pt x="1592261" y="428620"/>
                </a:lnTo>
                <a:lnTo>
                  <a:pt x="1592258" y="428620"/>
                </a:lnTo>
                <a:lnTo>
                  <a:pt x="1592258" y="428621"/>
                </a:lnTo>
                <a:lnTo>
                  <a:pt x="1157283" y="428621"/>
                </a:lnTo>
                <a:lnTo>
                  <a:pt x="1157283" y="428621"/>
                </a:lnTo>
                <a:lnTo>
                  <a:pt x="1157285" y="428619"/>
                </a:lnTo>
                <a:lnTo>
                  <a:pt x="1592258" y="428619"/>
                </a:lnTo>
                <a:close/>
                <a:moveTo>
                  <a:pt x="1157276" y="0"/>
                </a:moveTo>
                <a:lnTo>
                  <a:pt x="1157281" y="0"/>
                </a:lnTo>
                <a:lnTo>
                  <a:pt x="722310" y="428619"/>
                </a:lnTo>
                <a:lnTo>
                  <a:pt x="722309" y="428619"/>
                </a:lnTo>
                <a:lnTo>
                  <a:pt x="722309" y="42861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599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417510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egnaposto immagine 385"/>
          <p:cNvSpPr>
            <a:spLocks noGrp="1"/>
          </p:cNvSpPr>
          <p:nvPr>
            <p:ph type="pic" sz="quarter" idx="10"/>
          </p:nvPr>
        </p:nvSpPr>
        <p:spPr>
          <a:xfrm>
            <a:off x="5076825" y="28"/>
            <a:ext cx="4067175" cy="5143472"/>
          </a:xfrm>
          <a:custGeom>
            <a:avLst/>
            <a:gdLst>
              <a:gd name="connsiteX0" fmla="*/ 2324101 w 4067175"/>
              <a:gd name="connsiteY0" fmla="*/ 4714847 h 5143472"/>
              <a:gd name="connsiteX1" fmla="*/ 2324101 w 4067175"/>
              <a:gd name="connsiteY1" fmla="*/ 5143472 h 5143472"/>
              <a:gd name="connsiteX2" fmla="*/ 1887538 w 4067175"/>
              <a:gd name="connsiteY2" fmla="*/ 5143472 h 5143472"/>
              <a:gd name="connsiteX3" fmla="*/ 1452563 w 4067175"/>
              <a:gd name="connsiteY3" fmla="*/ 4714847 h 5143472"/>
              <a:gd name="connsiteX4" fmla="*/ 1887538 w 4067175"/>
              <a:gd name="connsiteY4" fmla="*/ 4714847 h 5143472"/>
              <a:gd name="connsiteX5" fmla="*/ 1452563 w 4067175"/>
              <a:gd name="connsiteY5" fmla="*/ 5143472 h 5143472"/>
              <a:gd name="connsiteX6" fmla="*/ 1452563 w 4067175"/>
              <a:gd name="connsiteY6" fmla="*/ 4286222 h 5143472"/>
              <a:gd name="connsiteX7" fmla="*/ 1887538 w 4067175"/>
              <a:gd name="connsiteY7" fmla="*/ 4286222 h 5143472"/>
              <a:gd name="connsiteX8" fmla="*/ 1452563 w 4067175"/>
              <a:gd name="connsiteY8" fmla="*/ 4714847 h 5143472"/>
              <a:gd name="connsiteX9" fmla="*/ 1017588 w 4067175"/>
              <a:gd name="connsiteY9" fmla="*/ 4286222 h 5143472"/>
              <a:gd name="connsiteX10" fmla="*/ 1452563 w 4067175"/>
              <a:gd name="connsiteY10" fmla="*/ 4286222 h 5143472"/>
              <a:gd name="connsiteX11" fmla="*/ 1017588 w 4067175"/>
              <a:gd name="connsiteY11" fmla="*/ 4714847 h 5143472"/>
              <a:gd name="connsiteX12" fmla="*/ 1017588 w 4067175"/>
              <a:gd name="connsiteY12" fmla="*/ 3428972 h 5143472"/>
              <a:gd name="connsiteX13" fmla="*/ 1017588 w 4067175"/>
              <a:gd name="connsiteY13" fmla="*/ 3857597 h 5143472"/>
              <a:gd name="connsiteX14" fmla="*/ 582613 w 4067175"/>
              <a:gd name="connsiteY14" fmla="*/ 4286222 h 5143472"/>
              <a:gd name="connsiteX15" fmla="*/ 582613 w 4067175"/>
              <a:gd name="connsiteY15" fmla="*/ 3857597 h 5143472"/>
              <a:gd name="connsiteX16" fmla="*/ 1017588 w 4067175"/>
              <a:gd name="connsiteY16" fmla="*/ 2571722 h 5143472"/>
              <a:gd name="connsiteX17" fmla="*/ 1452563 w 4067175"/>
              <a:gd name="connsiteY17" fmla="*/ 2571722 h 5143472"/>
              <a:gd name="connsiteX18" fmla="*/ 1017588 w 4067175"/>
              <a:gd name="connsiteY18" fmla="*/ 3000347 h 5143472"/>
              <a:gd name="connsiteX19" fmla="*/ 582613 w 4067175"/>
              <a:gd name="connsiteY19" fmla="*/ 2143097 h 5143472"/>
              <a:gd name="connsiteX20" fmla="*/ 147639 w 4067175"/>
              <a:gd name="connsiteY20" fmla="*/ 2571721 h 5143472"/>
              <a:gd name="connsiteX21" fmla="*/ 147639 w 4067175"/>
              <a:gd name="connsiteY21" fmla="*/ 2571721 h 5143472"/>
              <a:gd name="connsiteX22" fmla="*/ 582613 w 4067175"/>
              <a:gd name="connsiteY22" fmla="*/ 1714509 h 5143472"/>
              <a:gd name="connsiteX23" fmla="*/ 582613 w 4067175"/>
              <a:gd name="connsiteY23" fmla="*/ 2143097 h 5143472"/>
              <a:gd name="connsiteX24" fmla="*/ 147639 w 4067175"/>
              <a:gd name="connsiteY24" fmla="*/ 2143097 h 5143472"/>
              <a:gd name="connsiteX25" fmla="*/ 147639 w 4067175"/>
              <a:gd name="connsiteY25" fmla="*/ 2143096 h 5143472"/>
              <a:gd name="connsiteX26" fmla="*/ 1017582 w 4067175"/>
              <a:gd name="connsiteY26" fmla="*/ 1285876 h 5143472"/>
              <a:gd name="connsiteX27" fmla="*/ 1017582 w 4067175"/>
              <a:gd name="connsiteY27" fmla="*/ 1285876 h 5143472"/>
              <a:gd name="connsiteX28" fmla="*/ 582613 w 4067175"/>
              <a:gd name="connsiteY28" fmla="*/ 1714502 h 5143472"/>
              <a:gd name="connsiteX29" fmla="*/ 1017588 w 4067175"/>
              <a:gd name="connsiteY29" fmla="*/ 857243 h 5143472"/>
              <a:gd name="connsiteX30" fmla="*/ 1017588 w 4067175"/>
              <a:gd name="connsiteY30" fmla="*/ 857245 h 5143472"/>
              <a:gd name="connsiteX31" fmla="*/ 1017588 w 4067175"/>
              <a:gd name="connsiteY31" fmla="*/ 857245 h 5143472"/>
              <a:gd name="connsiteX32" fmla="*/ 582620 w 4067175"/>
              <a:gd name="connsiteY32" fmla="*/ 1285870 h 5143472"/>
              <a:gd name="connsiteX33" fmla="*/ 582617 w 4067175"/>
              <a:gd name="connsiteY33" fmla="*/ 1285870 h 5143472"/>
              <a:gd name="connsiteX34" fmla="*/ 147638 w 4067175"/>
              <a:gd name="connsiteY34" fmla="*/ 857243 h 5143472"/>
              <a:gd name="connsiteX35" fmla="*/ 147638 w 4067175"/>
              <a:gd name="connsiteY35" fmla="*/ 857243 h 5143472"/>
              <a:gd name="connsiteX36" fmla="*/ 147638 w 4067175"/>
              <a:gd name="connsiteY36" fmla="*/ 857245 h 5143472"/>
              <a:gd name="connsiteX37" fmla="*/ 147638 w 4067175"/>
              <a:gd name="connsiteY37" fmla="*/ 857246 h 5143472"/>
              <a:gd name="connsiteX38" fmla="*/ 0 w 4067175"/>
              <a:gd name="connsiteY38" fmla="*/ 1002199 h 5143472"/>
              <a:gd name="connsiteX39" fmla="*/ 0 w 4067175"/>
              <a:gd name="connsiteY39" fmla="*/ 1002195 h 5143472"/>
              <a:gd name="connsiteX40" fmla="*/ 0 w 4067175"/>
              <a:gd name="connsiteY40" fmla="*/ 857239 h 5143472"/>
              <a:gd name="connsiteX41" fmla="*/ 147638 w 4067175"/>
              <a:gd name="connsiteY41" fmla="*/ 857239 h 5143472"/>
              <a:gd name="connsiteX42" fmla="*/ 147638 w 4067175"/>
              <a:gd name="connsiteY42" fmla="*/ 857241 h 5143472"/>
              <a:gd name="connsiteX43" fmla="*/ 0 w 4067175"/>
              <a:gd name="connsiteY43" fmla="*/ 857241 h 5143472"/>
              <a:gd name="connsiteX44" fmla="*/ 147645 w 4067175"/>
              <a:gd name="connsiteY44" fmla="*/ 857239 h 5143472"/>
              <a:gd name="connsiteX45" fmla="*/ 582613 w 4067175"/>
              <a:gd name="connsiteY45" fmla="*/ 857239 h 5143472"/>
              <a:gd name="connsiteX46" fmla="*/ 582613 w 4067175"/>
              <a:gd name="connsiteY46" fmla="*/ 857243 h 5143472"/>
              <a:gd name="connsiteX47" fmla="*/ 582613 w 4067175"/>
              <a:gd name="connsiteY47" fmla="*/ 857243 h 5143472"/>
              <a:gd name="connsiteX48" fmla="*/ 147640 w 4067175"/>
              <a:gd name="connsiteY48" fmla="*/ 857243 h 5143472"/>
              <a:gd name="connsiteX49" fmla="*/ 115390 w 4067175"/>
              <a:gd name="connsiteY49" fmla="*/ 460278 h 5143472"/>
              <a:gd name="connsiteX50" fmla="*/ 0 w 4067175"/>
              <a:gd name="connsiteY50" fmla="*/ 573569 h 5143472"/>
              <a:gd name="connsiteX51" fmla="*/ 0 w 4067175"/>
              <a:gd name="connsiteY51" fmla="*/ 573569 h 5143472"/>
              <a:gd name="connsiteX52" fmla="*/ 147639 w 4067175"/>
              <a:gd name="connsiteY52" fmla="*/ 428614 h 5143472"/>
              <a:gd name="connsiteX53" fmla="*/ 582613 w 4067175"/>
              <a:gd name="connsiteY53" fmla="*/ 428614 h 5143472"/>
              <a:gd name="connsiteX54" fmla="*/ 582613 w 4067175"/>
              <a:gd name="connsiteY54" fmla="*/ 428615 h 5143472"/>
              <a:gd name="connsiteX55" fmla="*/ 582607 w 4067175"/>
              <a:gd name="connsiteY55" fmla="*/ 428621 h 5143472"/>
              <a:gd name="connsiteX56" fmla="*/ 147639 w 4067175"/>
              <a:gd name="connsiteY56" fmla="*/ 428621 h 5143472"/>
              <a:gd name="connsiteX57" fmla="*/ 147639 w 4067175"/>
              <a:gd name="connsiteY57" fmla="*/ 428617 h 5143472"/>
              <a:gd name="connsiteX58" fmla="*/ 147639 w 4067175"/>
              <a:gd name="connsiteY58" fmla="*/ 428615 h 5143472"/>
              <a:gd name="connsiteX59" fmla="*/ 147639 w 4067175"/>
              <a:gd name="connsiteY59" fmla="*/ 428615 h 5143472"/>
              <a:gd name="connsiteX60" fmla="*/ 90021 w 4067175"/>
              <a:gd name="connsiteY60" fmla="*/ 56564 h 5143472"/>
              <a:gd name="connsiteX61" fmla="*/ 0 w 4067175"/>
              <a:gd name="connsiteY61" fmla="*/ 144948 h 5143472"/>
              <a:gd name="connsiteX62" fmla="*/ 0 w 4067175"/>
              <a:gd name="connsiteY62" fmla="*/ 144948 h 5143472"/>
              <a:gd name="connsiteX63" fmla="*/ 2324101 w 4067175"/>
              <a:gd name="connsiteY63" fmla="*/ 0 h 5143472"/>
              <a:gd name="connsiteX64" fmla="*/ 2759076 w 4067175"/>
              <a:gd name="connsiteY64" fmla="*/ 0 h 5143472"/>
              <a:gd name="connsiteX65" fmla="*/ 2759076 w 4067175"/>
              <a:gd name="connsiteY65" fmla="*/ 428623 h 5143472"/>
              <a:gd name="connsiteX66" fmla="*/ 3194050 w 4067175"/>
              <a:gd name="connsiteY66" fmla="*/ 0 h 5143472"/>
              <a:gd name="connsiteX67" fmla="*/ 4067175 w 4067175"/>
              <a:gd name="connsiteY67" fmla="*/ 0 h 5143472"/>
              <a:gd name="connsiteX68" fmla="*/ 4067175 w 4067175"/>
              <a:gd name="connsiteY68" fmla="*/ 5143472 h 5143472"/>
              <a:gd name="connsiteX69" fmla="*/ 2759076 w 4067175"/>
              <a:gd name="connsiteY69" fmla="*/ 5143472 h 5143472"/>
              <a:gd name="connsiteX70" fmla="*/ 2324101 w 4067175"/>
              <a:gd name="connsiteY70" fmla="*/ 4714847 h 5143472"/>
              <a:gd name="connsiteX71" fmla="*/ 1887538 w 4067175"/>
              <a:gd name="connsiteY71" fmla="*/ 4714847 h 5143472"/>
              <a:gd name="connsiteX72" fmla="*/ 2324101 w 4067175"/>
              <a:gd name="connsiteY72" fmla="*/ 4286222 h 5143472"/>
              <a:gd name="connsiteX73" fmla="*/ 1887538 w 4067175"/>
              <a:gd name="connsiteY73" fmla="*/ 4286222 h 5143472"/>
              <a:gd name="connsiteX74" fmla="*/ 1887538 w 4067175"/>
              <a:gd name="connsiteY74" fmla="*/ 3857597 h 5143472"/>
              <a:gd name="connsiteX75" fmla="*/ 1452563 w 4067175"/>
              <a:gd name="connsiteY75" fmla="*/ 3857597 h 5143472"/>
              <a:gd name="connsiteX76" fmla="*/ 1887538 w 4067175"/>
              <a:gd name="connsiteY76" fmla="*/ 3428972 h 5143472"/>
              <a:gd name="connsiteX77" fmla="*/ 1452563 w 4067175"/>
              <a:gd name="connsiteY77" fmla="*/ 3428972 h 5143472"/>
              <a:gd name="connsiteX78" fmla="*/ 1452563 w 4067175"/>
              <a:gd name="connsiteY78" fmla="*/ 3000347 h 5143472"/>
              <a:gd name="connsiteX79" fmla="*/ 1887538 w 4067175"/>
              <a:gd name="connsiteY79" fmla="*/ 2571722 h 5143472"/>
              <a:gd name="connsiteX80" fmla="*/ 1452563 w 4067175"/>
              <a:gd name="connsiteY80" fmla="*/ 2571722 h 5143472"/>
              <a:gd name="connsiteX81" fmla="*/ 1887538 w 4067175"/>
              <a:gd name="connsiteY81" fmla="*/ 2143097 h 5143472"/>
              <a:gd name="connsiteX82" fmla="*/ 1452563 w 4067175"/>
              <a:gd name="connsiteY82" fmla="*/ 2143097 h 5143472"/>
              <a:gd name="connsiteX83" fmla="*/ 1452563 w 4067175"/>
              <a:gd name="connsiteY83" fmla="*/ 1714509 h 5143472"/>
              <a:gd name="connsiteX84" fmla="*/ 1017588 w 4067175"/>
              <a:gd name="connsiteY84" fmla="*/ 2143097 h 5143472"/>
              <a:gd name="connsiteX85" fmla="*/ 1452563 w 4067175"/>
              <a:gd name="connsiteY85" fmla="*/ 1714509 h 5143472"/>
              <a:gd name="connsiteX86" fmla="*/ 1017588 w 4067175"/>
              <a:gd name="connsiteY86" fmla="*/ 1714509 h 5143472"/>
              <a:gd name="connsiteX87" fmla="*/ 1017588 w 4067175"/>
              <a:gd name="connsiteY87" fmla="*/ 1714506 h 5143472"/>
              <a:gd name="connsiteX88" fmla="*/ 582613 w 4067175"/>
              <a:gd name="connsiteY88" fmla="*/ 1714506 h 5143472"/>
              <a:gd name="connsiteX89" fmla="*/ 582613 w 4067175"/>
              <a:gd name="connsiteY89" fmla="*/ 1714509 h 5143472"/>
              <a:gd name="connsiteX90" fmla="*/ 147639 w 4067175"/>
              <a:gd name="connsiteY90" fmla="*/ 1714509 h 5143472"/>
              <a:gd name="connsiteX91" fmla="*/ 147638 w 4067175"/>
              <a:gd name="connsiteY91" fmla="*/ 1714509 h 5143472"/>
              <a:gd name="connsiteX92" fmla="*/ 147638 w 4067175"/>
              <a:gd name="connsiteY92" fmla="*/ 1714510 h 5143472"/>
              <a:gd name="connsiteX93" fmla="*/ 0 w 4067175"/>
              <a:gd name="connsiteY93" fmla="*/ 1859466 h 5143472"/>
              <a:gd name="connsiteX94" fmla="*/ 0 w 4067175"/>
              <a:gd name="connsiteY94" fmla="*/ 1859459 h 5143472"/>
              <a:gd name="connsiteX95" fmla="*/ 147639 w 4067175"/>
              <a:gd name="connsiteY95" fmla="*/ 1714502 h 5143472"/>
              <a:gd name="connsiteX96" fmla="*/ 0 w 4067175"/>
              <a:gd name="connsiteY96" fmla="*/ 1714502 h 5143472"/>
              <a:gd name="connsiteX97" fmla="*/ 0 w 4067175"/>
              <a:gd name="connsiteY97" fmla="*/ 1714499 h 5143472"/>
              <a:gd name="connsiteX98" fmla="*/ 147639 w 4067175"/>
              <a:gd name="connsiteY98" fmla="*/ 1714499 h 5143472"/>
              <a:gd name="connsiteX99" fmla="*/ 147639 w 4067175"/>
              <a:gd name="connsiteY99" fmla="*/ 1714471 h 5143472"/>
              <a:gd name="connsiteX100" fmla="*/ 582586 w 4067175"/>
              <a:gd name="connsiteY100" fmla="*/ 1285874 h 5143472"/>
              <a:gd name="connsiteX101" fmla="*/ 582609 w 4067175"/>
              <a:gd name="connsiteY101" fmla="*/ 1285874 h 5143472"/>
              <a:gd name="connsiteX102" fmla="*/ 147638 w 4067175"/>
              <a:gd name="connsiteY102" fmla="*/ 1714502 h 5143472"/>
              <a:gd name="connsiteX103" fmla="*/ 582613 w 4067175"/>
              <a:gd name="connsiteY103" fmla="*/ 1714502 h 5143472"/>
              <a:gd name="connsiteX104" fmla="*/ 1017588 w 4067175"/>
              <a:gd name="connsiteY104" fmla="*/ 1714502 h 5143472"/>
              <a:gd name="connsiteX105" fmla="*/ 1017588 w 4067175"/>
              <a:gd name="connsiteY105" fmla="*/ 1714472 h 5143472"/>
              <a:gd name="connsiteX106" fmla="*/ 1452534 w 4067175"/>
              <a:gd name="connsiteY106" fmla="*/ 1285876 h 5143472"/>
              <a:gd name="connsiteX107" fmla="*/ 1452560 w 4067175"/>
              <a:gd name="connsiteY107" fmla="*/ 1285876 h 5143472"/>
              <a:gd name="connsiteX108" fmla="*/ 1017588 w 4067175"/>
              <a:gd name="connsiteY108" fmla="*/ 1714505 h 5143472"/>
              <a:gd name="connsiteX109" fmla="*/ 1452563 w 4067175"/>
              <a:gd name="connsiteY109" fmla="*/ 1714505 h 5143472"/>
              <a:gd name="connsiteX110" fmla="*/ 1452563 w 4067175"/>
              <a:gd name="connsiteY110" fmla="*/ 1714508 h 5143472"/>
              <a:gd name="connsiteX111" fmla="*/ 1887535 w 4067175"/>
              <a:gd name="connsiteY111" fmla="*/ 1285878 h 5143472"/>
              <a:gd name="connsiteX112" fmla="*/ 1887538 w 4067175"/>
              <a:gd name="connsiteY112" fmla="*/ 1285878 h 5143472"/>
              <a:gd name="connsiteX113" fmla="*/ 1887538 w 4067175"/>
              <a:gd name="connsiteY113" fmla="*/ 1285876 h 5143472"/>
              <a:gd name="connsiteX114" fmla="*/ 1887538 w 4067175"/>
              <a:gd name="connsiteY114" fmla="*/ 857247 h 5143472"/>
              <a:gd name="connsiteX115" fmla="*/ 2324101 w 4067175"/>
              <a:gd name="connsiteY115" fmla="*/ 857247 h 5143472"/>
              <a:gd name="connsiteX116" fmla="*/ 2324101 w 4067175"/>
              <a:gd name="connsiteY116" fmla="*/ 428623 h 5143472"/>
              <a:gd name="connsiteX117" fmla="*/ 1887538 w 4067175"/>
              <a:gd name="connsiteY117" fmla="*/ 857247 h 5143472"/>
              <a:gd name="connsiteX118" fmla="*/ 1452567 w 4067175"/>
              <a:gd name="connsiteY118" fmla="*/ 1285876 h 5143472"/>
              <a:gd name="connsiteX119" fmla="*/ 1452563 w 4067175"/>
              <a:gd name="connsiteY119" fmla="*/ 1285876 h 5143472"/>
              <a:gd name="connsiteX120" fmla="*/ 1452563 w 4067175"/>
              <a:gd name="connsiteY120" fmla="*/ 1285873 h 5143472"/>
              <a:gd name="connsiteX121" fmla="*/ 1452563 w 4067175"/>
              <a:gd name="connsiteY121" fmla="*/ 1285847 h 5143472"/>
              <a:gd name="connsiteX122" fmla="*/ 1452563 w 4067175"/>
              <a:gd name="connsiteY122" fmla="*/ 857245 h 5143472"/>
              <a:gd name="connsiteX123" fmla="*/ 1017618 w 4067175"/>
              <a:gd name="connsiteY123" fmla="*/ 1285847 h 5143472"/>
              <a:gd name="connsiteX124" fmla="*/ 1017618 w 4067175"/>
              <a:gd name="connsiteY124" fmla="*/ 1285847 h 5143472"/>
              <a:gd name="connsiteX125" fmla="*/ 1452563 w 4067175"/>
              <a:gd name="connsiteY125" fmla="*/ 857245 h 5143472"/>
              <a:gd name="connsiteX126" fmla="*/ 1017588 w 4067175"/>
              <a:gd name="connsiteY126" fmla="*/ 857245 h 5143472"/>
              <a:gd name="connsiteX127" fmla="*/ 1452563 w 4067175"/>
              <a:gd name="connsiteY127" fmla="*/ 428621 h 5143472"/>
              <a:gd name="connsiteX128" fmla="*/ 1452563 w 4067175"/>
              <a:gd name="connsiteY128" fmla="*/ 428623 h 5143472"/>
              <a:gd name="connsiteX129" fmla="*/ 1452563 w 4067175"/>
              <a:gd name="connsiteY129" fmla="*/ 857244 h 5143472"/>
              <a:gd name="connsiteX130" fmla="*/ 1887536 w 4067175"/>
              <a:gd name="connsiteY130" fmla="*/ 428623 h 5143472"/>
              <a:gd name="connsiteX131" fmla="*/ 1887538 w 4067175"/>
              <a:gd name="connsiteY131" fmla="*/ 428623 h 5143472"/>
              <a:gd name="connsiteX132" fmla="*/ 1887538 w 4067175"/>
              <a:gd name="connsiteY132" fmla="*/ 428623 h 5143472"/>
              <a:gd name="connsiteX133" fmla="*/ 1452563 w 4067175"/>
              <a:gd name="connsiteY133" fmla="*/ 0 h 5143472"/>
              <a:gd name="connsiteX134" fmla="*/ 1887538 w 4067175"/>
              <a:gd name="connsiteY134" fmla="*/ 0 h 5143472"/>
              <a:gd name="connsiteX135" fmla="*/ 1452566 w 4067175"/>
              <a:gd name="connsiteY135" fmla="*/ 428621 h 5143472"/>
              <a:gd name="connsiteX136" fmla="*/ 1452563 w 4067175"/>
              <a:gd name="connsiteY136" fmla="*/ 428621 h 5143472"/>
              <a:gd name="connsiteX137" fmla="*/ 1452563 w 4067175"/>
              <a:gd name="connsiteY137" fmla="*/ 428621 h 5143472"/>
              <a:gd name="connsiteX138" fmla="*/ 1017588 w 4067175"/>
              <a:gd name="connsiteY138" fmla="*/ 428621 h 5143472"/>
              <a:gd name="connsiteX139" fmla="*/ 1017588 w 4067175"/>
              <a:gd name="connsiteY139" fmla="*/ 428621 h 5143472"/>
              <a:gd name="connsiteX140" fmla="*/ 1017590 w 4067175"/>
              <a:gd name="connsiteY140" fmla="*/ 428619 h 5143472"/>
              <a:gd name="connsiteX141" fmla="*/ 1452563 w 4067175"/>
              <a:gd name="connsiteY141" fmla="*/ 428619 h 5143472"/>
              <a:gd name="connsiteX142" fmla="*/ 1017581 w 4067175"/>
              <a:gd name="connsiteY142" fmla="*/ 0 h 5143472"/>
              <a:gd name="connsiteX143" fmla="*/ 1017586 w 4067175"/>
              <a:gd name="connsiteY143" fmla="*/ 0 h 5143472"/>
              <a:gd name="connsiteX144" fmla="*/ 582615 w 4067175"/>
              <a:gd name="connsiteY144" fmla="*/ 428619 h 5143472"/>
              <a:gd name="connsiteX145" fmla="*/ 582613 w 4067175"/>
              <a:gd name="connsiteY145" fmla="*/ 428619 h 5143472"/>
              <a:gd name="connsiteX146" fmla="*/ 582613 w 4067175"/>
              <a:gd name="connsiteY146" fmla="*/ 428617 h 5143472"/>
              <a:gd name="connsiteX147" fmla="*/ 582603 w 4067175"/>
              <a:gd name="connsiteY147" fmla="*/ 0 h 5143472"/>
              <a:gd name="connsiteX148" fmla="*/ 582604 w 4067175"/>
              <a:gd name="connsiteY148" fmla="*/ 0 h 5143472"/>
              <a:gd name="connsiteX149" fmla="*/ 147639 w 4067175"/>
              <a:gd name="connsiteY149" fmla="*/ 428613 h 5143472"/>
              <a:gd name="connsiteX150" fmla="*/ 147639 w 4067175"/>
              <a:gd name="connsiteY150" fmla="*/ 428613 h 514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067175" h="5143472">
                <a:moveTo>
                  <a:pt x="2324101" y="4714847"/>
                </a:moveTo>
                <a:lnTo>
                  <a:pt x="2324101" y="5143472"/>
                </a:lnTo>
                <a:lnTo>
                  <a:pt x="1887538" y="5143472"/>
                </a:lnTo>
                <a:close/>
                <a:moveTo>
                  <a:pt x="1452563" y="4714847"/>
                </a:moveTo>
                <a:lnTo>
                  <a:pt x="1887538" y="4714847"/>
                </a:lnTo>
                <a:lnTo>
                  <a:pt x="1452563" y="5143472"/>
                </a:lnTo>
                <a:close/>
                <a:moveTo>
                  <a:pt x="1452563" y="4286222"/>
                </a:moveTo>
                <a:lnTo>
                  <a:pt x="1887538" y="4286222"/>
                </a:lnTo>
                <a:lnTo>
                  <a:pt x="1452563" y="4714847"/>
                </a:lnTo>
                <a:close/>
                <a:moveTo>
                  <a:pt x="1017588" y="4286222"/>
                </a:moveTo>
                <a:lnTo>
                  <a:pt x="1452563" y="4286222"/>
                </a:lnTo>
                <a:lnTo>
                  <a:pt x="1017588" y="4714847"/>
                </a:lnTo>
                <a:close/>
                <a:moveTo>
                  <a:pt x="1017588" y="3428972"/>
                </a:moveTo>
                <a:lnTo>
                  <a:pt x="1017588" y="3857597"/>
                </a:lnTo>
                <a:lnTo>
                  <a:pt x="582613" y="4286222"/>
                </a:lnTo>
                <a:lnTo>
                  <a:pt x="582613" y="3857597"/>
                </a:lnTo>
                <a:close/>
                <a:moveTo>
                  <a:pt x="1017588" y="2571722"/>
                </a:moveTo>
                <a:lnTo>
                  <a:pt x="1452563" y="2571722"/>
                </a:lnTo>
                <a:lnTo>
                  <a:pt x="1017588" y="3000347"/>
                </a:lnTo>
                <a:close/>
                <a:moveTo>
                  <a:pt x="582613" y="2143097"/>
                </a:moveTo>
                <a:lnTo>
                  <a:pt x="147639" y="2571721"/>
                </a:lnTo>
                <a:lnTo>
                  <a:pt x="147639" y="2571721"/>
                </a:lnTo>
                <a:close/>
                <a:moveTo>
                  <a:pt x="582613" y="1714509"/>
                </a:moveTo>
                <a:lnTo>
                  <a:pt x="582613" y="2143097"/>
                </a:lnTo>
                <a:lnTo>
                  <a:pt x="147639" y="2143097"/>
                </a:lnTo>
                <a:lnTo>
                  <a:pt x="147639" y="2143096"/>
                </a:lnTo>
                <a:close/>
                <a:moveTo>
                  <a:pt x="1017582" y="1285876"/>
                </a:moveTo>
                <a:lnTo>
                  <a:pt x="1017582" y="1285876"/>
                </a:lnTo>
                <a:lnTo>
                  <a:pt x="582613" y="1714502"/>
                </a:lnTo>
                <a:close/>
                <a:moveTo>
                  <a:pt x="1017588" y="857243"/>
                </a:moveTo>
                <a:lnTo>
                  <a:pt x="1017588" y="857245"/>
                </a:lnTo>
                <a:lnTo>
                  <a:pt x="1017588" y="857245"/>
                </a:lnTo>
                <a:lnTo>
                  <a:pt x="582620" y="1285870"/>
                </a:lnTo>
                <a:lnTo>
                  <a:pt x="582617" y="1285870"/>
                </a:lnTo>
                <a:close/>
                <a:moveTo>
                  <a:pt x="147638" y="857243"/>
                </a:moveTo>
                <a:lnTo>
                  <a:pt x="147638" y="857243"/>
                </a:lnTo>
                <a:lnTo>
                  <a:pt x="147638" y="857245"/>
                </a:lnTo>
                <a:lnTo>
                  <a:pt x="147638" y="857246"/>
                </a:lnTo>
                <a:lnTo>
                  <a:pt x="0" y="1002199"/>
                </a:lnTo>
                <a:lnTo>
                  <a:pt x="0" y="1002195"/>
                </a:lnTo>
                <a:close/>
                <a:moveTo>
                  <a:pt x="0" y="857239"/>
                </a:moveTo>
                <a:lnTo>
                  <a:pt x="147638" y="857239"/>
                </a:lnTo>
                <a:lnTo>
                  <a:pt x="147638" y="857241"/>
                </a:lnTo>
                <a:lnTo>
                  <a:pt x="0" y="857241"/>
                </a:lnTo>
                <a:close/>
                <a:moveTo>
                  <a:pt x="147645" y="857239"/>
                </a:moveTo>
                <a:lnTo>
                  <a:pt x="582613" y="857239"/>
                </a:lnTo>
                <a:lnTo>
                  <a:pt x="582613" y="857243"/>
                </a:lnTo>
                <a:lnTo>
                  <a:pt x="582613" y="857243"/>
                </a:lnTo>
                <a:lnTo>
                  <a:pt x="147640" y="857243"/>
                </a:lnTo>
                <a:close/>
                <a:moveTo>
                  <a:pt x="115390" y="460278"/>
                </a:moveTo>
                <a:lnTo>
                  <a:pt x="0" y="573569"/>
                </a:lnTo>
                <a:lnTo>
                  <a:pt x="0" y="573569"/>
                </a:lnTo>
                <a:close/>
                <a:moveTo>
                  <a:pt x="147639" y="428614"/>
                </a:moveTo>
                <a:lnTo>
                  <a:pt x="582613" y="428614"/>
                </a:lnTo>
                <a:lnTo>
                  <a:pt x="582613" y="428615"/>
                </a:lnTo>
                <a:lnTo>
                  <a:pt x="582607" y="428621"/>
                </a:lnTo>
                <a:lnTo>
                  <a:pt x="147639" y="428621"/>
                </a:lnTo>
                <a:lnTo>
                  <a:pt x="147639" y="428617"/>
                </a:lnTo>
                <a:lnTo>
                  <a:pt x="147639" y="428615"/>
                </a:lnTo>
                <a:lnTo>
                  <a:pt x="147639" y="428615"/>
                </a:lnTo>
                <a:close/>
                <a:moveTo>
                  <a:pt x="90021" y="56564"/>
                </a:moveTo>
                <a:lnTo>
                  <a:pt x="0" y="144948"/>
                </a:lnTo>
                <a:lnTo>
                  <a:pt x="0" y="144948"/>
                </a:lnTo>
                <a:close/>
                <a:moveTo>
                  <a:pt x="2324101" y="0"/>
                </a:moveTo>
                <a:lnTo>
                  <a:pt x="2759076" y="0"/>
                </a:lnTo>
                <a:lnTo>
                  <a:pt x="2759076" y="428623"/>
                </a:lnTo>
                <a:lnTo>
                  <a:pt x="3194050" y="0"/>
                </a:lnTo>
                <a:lnTo>
                  <a:pt x="4067175" y="0"/>
                </a:lnTo>
                <a:lnTo>
                  <a:pt x="4067175" y="5143472"/>
                </a:lnTo>
                <a:lnTo>
                  <a:pt x="2759076" y="5143472"/>
                </a:lnTo>
                <a:lnTo>
                  <a:pt x="2324101" y="4714847"/>
                </a:lnTo>
                <a:lnTo>
                  <a:pt x="1887538" y="4714847"/>
                </a:lnTo>
                <a:lnTo>
                  <a:pt x="2324101" y="4286222"/>
                </a:lnTo>
                <a:lnTo>
                  <a:pt x="1887538" y="4286222"/>
                </a:lnTo>
                <a:lnTo>
                  <a:pt x="1887538" y="3857597"/>
                </a:lnTo>
                <a:lnTo>
                  <a:pt x="1452563" y="3857597"/>
                </a:lnTo>
                <a:lnTo>
                  <a:pt x="1887538" y="3428972"/>
                </a:lnTo>
                <a:lnTo>
                  <a:pt x="1452563" y="3428972"/>
                </a:lnTo>
                <a:lnTo>
                  <a:pt x="1452563" y="3000347"/>
                </a:lnTo>
                <a:lnTo>
                  <a:pt x="1887538" y="2571722"/>
                </a:lnTo>
                <a:lnTo>
                  <a:pt x="1452563" y="2571722"/>
                </a:lnTo>
                <a:lnTo>
                  <a:pt x="1887538" y="2143097"/>
                </a:lnTo>
                <a:lnTo>
                  <a:pt x="1452563" y="2143097"/>
                </a:lnTo>
                <a:lnTo>
                  <a:pt x="1452563" y="1714509"/>
                </a:lnTo>
                <a:lnTo>
                  <a:pt x="1017588" y="2143097"/>
                </a:lnTo>
                <a:lnTo>
                  <a:pt x="1452563" y="1714509"/>
                </a:lnTo>
                <a:lnTo>
                  <a:pt x="1017588" y="1714509"/>
                </a:lnTo>
                <a:lnTo>
                  <a:pt x="1017588" y="1714506"/>
                </a:lnTo>
                <a:lnTo>
                  <a:pt x="582613" y="1714506"/>
                </a:lnTo>
                <a:lnTo>
                  <a:pt x="582613" y="1714509"/>
                </a:lnTo>
                <a:lnTo>
                  <a:pt x="147639" y="1714509"/>
                </a:lnTo>
                <a:lnTo>
                  <a:pt x="147638" y="1714509"/>
                </a:lnTo>
                <a:lnTo>
                  <a:pt x="147638" y="1714510"/>
                </a:lnTo>
                <a:lnTo>
                  <a:pt x="0" y="1859466"/>
                </a:lnTo>
                <a:lnTo>
                  <a:pt x="0" y="1859459"/>
                </a:lnTo>
                <a:lnTo>
                  <a:pt x="147639" y="1714502"/>
                </a:lnTo>
                <a:lnTo>
                  <a:pt x="0" y="1714502"/>
                </a:lnTo>
                <a:lnTo>
                  <a:pt x="0" y="1714499"/>
                </a:lnTo>
                <a:lnTo>
                  <a:pt x="147639" y="1714499"/>
                </a:lnTo>
                <a:lnTo>
                  <a:pt x="147639" y="1714471"/>
                </a:lnTo>
                <a:lnTo>
                  <a:pt x="582586" y="1285874"/>
                </a:lnTo>
                <a:lnTo>
                  <a:pt x="582609" y="1285874"/>
                </a:lnTo>
                <a:lnTo>
                  <a:pt x="147638" y="1714502"/>
                </a:lnTo>
                <a:lnTo>
                  <a:pt x="582613" y="1714502"/>
                </a:lnTo>
                <a:lnTo>
                  <a:pt x="1017588" y="1714502"/>
                </a:lnTo>
                <a:lnTo>
                  <a:pt x="1017588" y="1714472"/>
                </a:lnTo>
                <a:lnTo>
                  <a:pt x="1452534" y="1285876"/>
                </a:lnTo>
                <a:lnTo>
                  <a:pt x="1452560" y="1285876"/>
                </a:lnTo>
                <a:lnTo>
                  <a:pt x="1017588" y="1714505"/>
                </a:lnTo>
                <a:lnTo>
                  <a:pt x="1452563" y="1714505"/>
                </a:lnTo>
                <a:lnTo>
                  <a:pt x="1452563" y="1714508"/>
                </a:lnTo>
                <a:lnTo>
                  <a:pt x="1887535" y="1285878"/>
                </a:lnTo>
                <a:lnTo>
                  <a:pt x="1887538" y="1285878"/>
                </a:lnTo>
                <a:lnTo>
                  <a:pt x="1887538" y="1285876"/>
                </a:lnTo>
                <a:lnTo>
                  <a:pt x="1887538" y="857247"/>
                </a:lnTo>
                <a:lnTo>
                  <a:pt x="2324101" y="857247"/>
                </a:lnTo>
                <a:lnTo>
                  <a:pt x="2324101" y="428623"/>
                </a:lnTo>
                <a:lnTo>
                  <a:pt x="1887538" y="857247"/>
                </a:lnTo>
                <a:lnTo>
                  <a:pt x="1452567" y="1285876"/>
                </a:lnTo>
                <a:lnTo>
                  <a:pt x="1452563" y="1285876"/>
                </a:lnTo>
                <a:lnTo>
                  <a:pt x="1452563" y="1285873"/>
                </a:lnTo>
                <a:lnTo>
                  <a:pt x="1452563" y="1285847"/>
                </a:lnTo>
                <a:lnTo>
                  <a:pt x="1452563" y="857245"/>
                </a:lnTo>
                <a:lnTo>
                  <a:pt x="1017618" y="1285847"/>
                </a:lnTo>
                <a:lnTo>
                  <a:pt x="1017618" y="1285847"/>
                </a:lnTo>
                <a:lnTo>
                  <a:pt x="1452563" y="857245"/>
                </a:lnTo>
                <a:lnTo>
                  <a:pt x="1017588" y="857245"/>
                </a:lnTo>
                <a:lnTo>
                  <a:pt x="1452563" y="428621"/>
                </a:lnTo>
                <a:lnTo>
                  <a:pt x="1452563" y="428623"/>
                </a:lnTo>
                <a:lnTo>
                  <a:pt x="1452563" y="857244"/>
                </a:lnTo>
                <a:lnTo>
                  <a:pt x="1887536" y="428623"/>
                </a:lnTo>
                <a:lnTo>
                  <a:pt x="1887538" y="428623"/>
                </a:lnTo>
                <a:lnTo>
                  <a:pt x="1887538" y="428623"/>
                </a:lnTo>
                <a:close/>
                <a:moveTo>
                  <a:pt x="1452563" y="0"/>
                </a:moveTo>
                <a:lnTo>
                  <a:pt x="1887538" y="0"/>
                </a:lnTo>
                <a:lnTo>
                  <a:pt x="1452566" y="428621"/>
                </a:lnTo>
                <a:lnTo>
                  <a:pt x="1452563" y="428621"/>
                </a:lnTo>
                <a:lnTo>
                  <a:pt x="1452563" y="428621"/>
                </a:lnTo>
                <a:lnTo>
                  <a:pt x="1017588" y="428621"/>
                </a:lnTo>
                <a:lnTo>
                  <a:pt x="1017588" y="428621"/>
                </a:lnTo>
                <a:lnTo>
                  <a:pt x="1017590" y="428619"/>
                </a:lnTo>
                <a:lnTo>
                  <a:pt x="1452563" y="428619"/>
                </a:lnTo>
                <a:close/>
                <a:moveTo>
                  <a:pt x="1017581" y="0"/>
                </a:moveTo>
                <a:lnTo>
                  <a:pt x="1017586" y="0"/>
                </a:lnTo>
                <a:lnTo>
                  <a:pt x="582615" y="428619"/>
                </a:lnTo>
                <a:lnTo>
                  <a:pt x="582613" y="428619"/>
                </a:lnTo>
                <a:lnTo>
                  <a:pt x="582613" y="428617"/>
                </a:lnTo>
                <a:close/>
                <a:moveTo>
                  <a:pt x="582603" y="0"/>
                </a:moveTo>
                <a:lnTo>
                  <a:pt x="582604" y="0"/>
                </a:lnTo>
                <a:lnTo>
                  <a:pt x="147639" y="428613"/>
                </a:lnTo>
                <a:lnTo>
                  <a:pt x="147639" y="42861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  <p:sp>
        <p:nvSpPr>
          <p:cNvPr id="38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594015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388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5076056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89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5076056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20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594015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5076056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385"/>
          <p:cNvSpPr>
            <a:spLocks noGrp="1"/>
          </p:cNvSpPr>
          <p:nvPr>
            <p:ph type="pic" sz="quarter" idx="18"/>
          </p:nvPr>
        </p:nvSpPr>
        <p:spPr>
          <a:xfrm>
            <a:off x="5076825" y="28"/>
            <a:ext cx="4067175" cy="5143472"/>
          </a:xfrm>
          <a:custGeom>
            <a:avLst/>
            <a:gdLst>
              <a:gd name="connsiteX0" fmla="*/ 2324101 w 4067175"/>
              <a:gd name="connsiteY0" fmla="*/ 4714847 h 5143472"/>
              <a:gd name="connsiteX1" fmla="*/ 2324101 w 4067175"/>
              <a:gd name="connsiteY1" fmla="*/ 5143472 h 5143472"/>
              <a:gd name="connsiteX2" fmla="*/ 1887538 w 4067175"/>
              <a:gd name="connsiteY2" fmla="*/ 5143472 h 5143472"/>
              <a:gd name="connsiteX3" fmla="*/ 1452563 w 4067175"/>
              <a:gd name="connsiteY3" fmla="*/ 4714847 h 5143472"/>
              <a:gd name="connsiteX4" fmla="*/ 1887538 w 4067175"/>
              <a:gd name="connsiteY4" fmla="*/ 4714847 h 5143472"/>
              <a:gd name="connsiteX5" fmla="*/ 1452563 w 4067175"/>
              <a:gd name="connsiteY5" fmla="*/ 5143472 h 5143472"/>
              <a:gd name="connsiteX6" fmla="*/ 1452563 w 4067175"/>
              <a:gd name="connsiteY6" fmla="*/ 4286222 h 5143472"/>
              <a:gd name="connsiteX7" fmla="*/ 1887538 w 4067175"/>
              <a:gd name="connsiteY7" fmla="*/ 4286222 h 5143472"/>
              <a:gd name="connsiteX8" fmla="*/ 1452563 w 4067175"/>
              <a:gd name="connsiteY8" fmla="*/ 4714847 h 5143472"/>
              <a:gd name="connsiteX9" fmla="*/ 1017588 w 4067175"/>
              <a:gd name="connsiteY9" fmla="*/ 4286222 h 5143472"/>
              <a:gd name="connsiteX10" fmla="*/ 1452563 w 4067175"/>
              <a:gd name="connsiteY10" fmla="*/ 4286222 h 5143472"/>
              <a:gd name="connsiteX11" fmla="*/ 1017588 w 4067175"/>
              <a:gd name="connsiteY11" fmla="*/ 4714847 h 5143472"/>
              <a:gd name="connsiteX12" fmla="*/ 1017588 w 4067175"/>
              <a:gd name="connsiteY12" fmla="*/ 3428972 h 5143472"/>
              <a:gd name="connsiteX13" fmla="*/ 1017588 w 4067175"/>
              <a:gd name="connsiteY13" fmla="*/ 3857597 h 5143472"/>
              <a:gd name="connsiteX14" fmla="*/ 582613 w 4067175"/>
              <a:gd name="connsiteY14" fmla="*/ 4286222 h 5143472"/>
              <a:gd name="connsiteX15" fmla="*/ 582613 w 4067175"/>
              <a:gd name="connsiteY15" fmla="*/ 3857597 h 5143472"/>
              <a:gd name="connsiteX16" fmla="*/ 1017588 w 4067175"/>
              <a:gd name="connsiteY16" fmla="*/ 2571722 h 5143472"/>
              <a:gd name="connsiteX17" fmla="*/ 1452563 w 4067175"/>
              <a:gd name="connsiteY17" fmla="*/ 2571722 h 5143472"/>
              <a:gd name="connsiteX18" fmla="*/ 1017588 w 4067175"/>
              <a:gd name="connsiteY18" fmla="*/ 3000347 h 5143472"/>
              <a:gd name="connsiteX19" fmla="*/ 582613 w 4067175"/>
              <a:gd name="connsiteY19" fmla="*/ 2143097 h 5143472"/>
              <a:gd name="connsiteX20" fmla="*/ 147639 w 4067175"/>
              <a:gd name="connsiteY20" fmla="*/ 2571721 h 5143472"/>
              <a:gd name="connsiteX21" fmla="*/ 147639 w 4067175"/>
              <a:gd name="connsiteY21" fmla="*/ 2571721 h 5143472"/>
              <a:gd name="connsiteX22" fmla="*/ 582613 w 4067175"/>
              <a:gd name="connsiteY22" fmla="*/ 1714509 h 5143472"/>
              <a:gd name="connsiteX23" fmla="*/ 582613 w 4067175"/>
              <a:gd name="connsiteY23" fmla="*/ 2143097 h 5143472"/>
              <a:gd name="connsiteX24" fmla="*/ 147639 w 4067175"/>
              <a:gd name="connsiteY24" fmla="*/ 2143097 h 5143472"/>
              <a:gd name="connsiteX25" fmla="*/ 147639 w 4067175"/>
              <a:gd name="connsiteY25" fmla="*/ 2143096 h 5143472"/>
              <a:gd name="connsiteX26" fmla="*/ 1017582 w 4067175"/>
              <a:gd name="connsiteY26" fmla="*/ 1285876 h 5143472"/>
              <a:gd name="connsiteX27" fmla="*/ 1017582 w 4067175"/>
              <a:gd name="connsiteY27" fmla="*/ 1285876 h 5143472"/>
              <a:gd name="connsiteX28" fmla="*/ 582613 w 4067175"/>
              <a:gd name="connsiteY28" fmla="*/ 1714502 h 5143472"/>
              <a:gd name="connsiteX29" fmla="*/ 1017588 w 4067175"/>
              <a:gd name="connsiteY29" fmla="*/ 857243 h 5143472"/>
              <a:gd name="connsiteX30" fmla="*/ 1017588 w 4067175"/>
              <a:gd name="connsiteY30" fmla="*/ 857245 h 5143472"/>
              <a:gd name="connsiteX31" fmla="*/ 1017588 w 4067175"/>
              <a:gd name="connsiteY31" fmla="*/ 857245 h 5143472"/>
              <a:gd name="connsiteX32" fmla="*/ 582620 w 4067175"/>
              <a:gd name="connsiteY32" fmla="*/ 1285870 h 5143472"/>
              <a:gd name="connsiteX33" fmla="*/ 582617 w 4067175"/>
              <a:gd name="connsiteY33" fmla="*/ 1285870 h 5143472"/>
              <a:gd name="connsiteX34" fmla="*/ 147638 w 4067175"/>
              <a:gd name="connsiteY34" fmla="*/ 857243 h 5143472"/>
              <a:gd name="connsiteX35" fmla="*/ 147638 w 4067175"/>
              <a:gd name="connsiteY35" fmla="*/ 857243 h 5143472"/>
              <a:gd name="connsiteX36" fmla="*/ 147638 w 4067175"/>
              <a:gd name="connsiteY36" fmla="*/ 857245 h 5143472"/>
              <a:gd name="connsiteX37" fmla="*/ 147638 w 4067175"/>
              <a:gd name="connsiteY37" fmla="*/ 857246 h 5143472"/>
              <a:gd name="connsiteX38" fmla="*/ 0 w 4067175"/>
              <a:gd name="connsiteY38" fmla="*/ 1002199 h 5143472"/>
              <a:gd name="connsiteX39" fmla="*/ 0 w 4067175"/>
              <a:gd name="connsiteY39" fmla="*/ 1002195 h 5143472"/>
              <a:gd name="connsiteX40" fmla="*/ 0 w 4067175"/>
              <a:gd name="connsiteY40" fmla="*/ 857239 h 5143472"/>
              <a:gd name="connsiteX41" fmla="*/ 147638 w 4067175"/>
              <a:gd name="connsiteY41" fmla="*/ 857239 h 5143472"/>
              <a:gd name="connsiteX42" fmla="*/ 147638 w 4067175"/>
              <a:gd name="connsiteY42" fmla="*/ 857241 h 5143472"/>
              <a:gd name="connsiteX43" fmla="*/ 0 w 4067175"/>
              <a:gd name="connsiteY43" fmla="*/ 857241 h 5143472"/>
              <a:gd name="connsiteX44" fmla="*/ 147645 w 4067175"/>
              <a:gd name="connsiteY44" fmla="*/ 857239 h 5143472"/>
              <a:gd name="connsiteX45" fmla="*/ 582613 w 4067175"/>
              <a:gd name="connsiteY45" fmla="*/ 857239 h 5143472"/>
              <a:gd name="connsiteX46" fmla="*/ 582613 w 4067175"/>
              <a:gd name="connsiteY46" fmla="*/ 857243 h 5143472"/>
              <a:gd name="connsiteX47" fmla="*/ 582613 w 4067175"/>
              <a:gd name="connsiteY47" fmla="*/ 857243 h 5143472"/>
              <a:gd name="connsiteX48" fmla="*/ 147640 w 4067175"/>
              <a:gd name="connsiteY48" fmla="*/ 857243 h 5143472"/>
              <a:gd name="connsiteX49" fmla="*/ 115390 w 4067175"/>
              <a:gd name="connsiteY49" fmla="*/ 460278 h 5143472"/>
              <a:gd name="connsiteX50" fmla="*/ 0 w 4067175"/>
              <a:gd name="connsiteY50" fmla="*/ 573569 h 5143472"/>
              <a:gd name="connsiteX51" fmla="*/ 0 w 4067175"/>
              <a:gd name="connsiteY51" fmla="*/ 573569 h 5143472"/>
              <a:gd name="connsiteX52" fmla="*/ 147639 w 4067175"/>
              <a:gd name="connsiteY52" fmla="*/ 428614 h 5143472"/>
              <a:gd name="connsiteX53" fmla="*/ 582613 w 4067175"/>
              <a:gd name="connsiteY53" fmla="*/ 428614 h 5143472"/>
              <a:gd name="connsiteX54" fmla="*/ 582613 w 4067175"/>
              <a:gd name="connsiteY54" fmla="*/ 428615 h 5143472"/>
              <a:gd name="connsiteX55" fmla="*/ 582607 w 4067175"/>
              <a:gd name="connsiteY55" fmla="*/ 428621 h 5143472"/>
              <a:gd name="connsiteX56" fmla="*/ 147639 w 4067175"/>
              <a:gd name="connsiteY56" fmla="*/ 428621 h 5143472"/>
              <a:gd name="connsiteX57" fmla="*/ 147639 w 4067175"/>
              <a:gd name="connsiteY57" fmla="*/ 428617 h 5143472"/>
              <a:gd name="connsiteX58" fmla="*/ 147639 w 4067175"/>
              <a:gd name="connsiteY58" fmla="*/ 428615 h 5143472"/>
              <a:gd name="connsiteX59" fmla="*/ 147639 w 4067175"/>
              <a:gd name="connsiteY59" fmla="*/ 428615 h 5143472"/>
              <a:gd name="connsiteX60" fmla="*/ 90021 w 4067175"/>
              <a:gd name="connsiteY60" fmla="*/ 56564 h 5143472"/>
              <a:gd name="connsiteX61" fmla="*/ 0 w 4067175"/>
              <a:gd name="connsiteY61" fmla="*/ 144948 h 5143472"/>
              <a:gd name="connsiteX62" fmla="*/ 0 w 4067175"/>
              <a:gd name="connsiteY62" fmla="*/ 144948 h 5143472"/>
              <a:gd name="connsiteX63" fmla="*/ 2324101 w 4067175"/>
              <a:gd name="connsiteY63" fmla="*/ 0 h 5143472"/>
              <a:gd name="connsiteX64" fmla="*/ 2759076 w 4067175"/>
              <a:gd name="connsiteY64" fmla="*/ 0 h 5143472"/>
              <a:gd name="connsiteX65" fmla="*/ 2759076 w 4067175"/>
              <a:gd name="connsiteY65" fmla="*/ 428623 h 5143472"/>
              <a:gd name="connsiteX66" fmla="*/ 3194050 w 4067175"/>
              <a:gd name="connsiteY66" fmla="*/ 0 h 5143472"/>
              <a:gd name="connsiteX67" fmla="*/ 4067175 w 4067175"/>
              <a:gd name="connsiteY67" fmla="*/ 0 h 5143472"/>
              <a:gd name="connsiteX68" fmla="*/ 4067175 w 4067175"/>
              <a:gd name="connsiteY68" fmla="*/ 5143472 h 5143472"/>
              <a:gd name="connsiteX69" fmla="*/ 2759076 w 4067175"/>
              <a:gd name="connsiteY69" fmla="*/ 5143472 h 5143472"/>
              <a:gd name="connsiteX70" fmla="*/ 2324101 w 4067175"/>
              <a:gd name="connsiteY70" fmla="*/ 4714847 h 5143472"/>
              <a:gd name="connsiteX71" fmla="*/ 1887538 w 4067175"/>
              <a:gd name="connsiteY71" fmla="*/ 4714847 h 5143472"/>
              <a:gd name="connsiteX72" fmla="*/ 2324101 w 4067175"/>
              <a:gd name="connsiteY72" fmla="*/ 4286222 h 5143472"/>
              <a:gd name="connsiteX73" fmla="*/ 1887538 w 4067175"/>
              <a:gd name="connsiteY73" fmla="*/ 4286222 h 5143472"/>
              <a:gd name="connsiteX74" fmla="*/ 1887538 w 4067175"/>
              <a:gd name="connsiteY74" fmla="*/ 3857597 h 5143472"/>
              <a:gd name="connsiteX75" fmla="*/ 1452563 w 4067175"/>
              <a:gd name="connsiteY75" fmla="*/ 3857597 h 5143472"/>
              <a:gd name="connsiteX76" fmla="*/ 1887538 w 4067175"/>
              <a:gd name="connsiteY76" fmla="*/ 3428972 h 5143472"/>
              <a:gd name="connsiteX77" fmla="*/ 1452563 w 4067175"/>
              <a:gd name="connsiteY77" fmla="*/ 3428972 h 5143472"/>
              <a:gd name="connsiteX78" fmla="*/ 1452563 w 4067175"/>
              <a:gd name="connsiteY78" fmla="*/ 3000347 h 5143472"/>
              <a:gd name="connsiteX79" fmla="*/ 1887538 w 4067175"/>
              <a:gd name="connsiteY79" fmla="*/ 2571722 h 5143472"/>
              <a:gd name="connsiteX80" fmla="*/ 1452563 w 4067175"/>
              <a:gd name="connsiteY80" fmla="*/ 2571722 h 5143472"/>
              <a:gd name="connsiteX81" fmla="*/ 1887538 w 4067175"/>
              <a:gd name="connsiteY81" fmla="*/ 2143097 h 5143472"/>
              <a:gd name="connsiteX82" fmla="*/ 1452563 w 4067175"/>
              <a:gd name="connsiteY82" fmla="*/ 2143097 h 5143472"/>
              <a:gd name="connsiteX83" fmla="*/ 1452563 w 4067175"/>
              <a:gd name="connsiteY83" fmla="*/ 1714509 h 5143472"/>
              <a:gd name="connsiteX84" fmla="*/ 1017588 w 4067175"/>
              <a:gd name="connsiteY84" fmla="*/ 2143097 h 5143472"/>
              <a:gd name="connsiteX85" fmla="*/ 1452563 w 4067175"/>
              <a:gd name="connsiteY85" fmla="*/ 1714509 h 5143472"/>
              <a:gd name="connsiteX86" fmla="*/ 1017588 w 4067175"/>
              <a:gd name="connsiteY86" fmla="*/ 1714509 h 5143472"/>
              <a:gd name="connsiteX87" fmla="*/ 1017588 w 4067175"/>
              <a:gd name="connsiteY87" fmla="*/ 1714506 h 5143472"/>
              <a:gd name="connsiteX88" fmla="*/ 582613 w 4067175"/>
              <a:gd name="connsiteY88" fmla="*/ 1714506 h 5143472"/>
              <a:gd name="connsiteX89" fmla="*/ 582613 w 4067175"/>
              <a:gd name="connsiteY89" fmla="*/ 1714509 h 5143472"/>
              <a:gd name="connsiteX90" fmla="*/ 147639 w 4067175"/>
              <a:gd name="connsiteY90" fmla="*/ 1714509 h 5143472"/>
              <a:gd name="connsiteX91" fmla="*/ 147638 w 4067175"/>
              <a:gd name="connsiteY91" fmla="*/ 1714509 h 5143472"/>
              <a:gd name="connsiteX92" fmla="*/ 147638 w 4067175"/>
              <a:gd name="connsiteY92" fmla="*/ 1714510 h 5143472"/>
              <a:gd name="connsiteX93" fmla="*/ 0 w 4067175"/>
              <a:gd name="connsiteY93" fmla="*/ 1859466 h 5143472"/>
              <a:gd name="connsiteX94" fmla="*/ 0 w 4067175"/>
              <a:gd name="connsiteY94" fmla="*/ 1859459 h 5143472"/>
              <a:gd name="connsiteX95" fmla="*/ 147639 w 4067175"/>
              <a:gd name="connsiteY95" fmla="*/ 1714502 h 5143472"/>
              <a:gd name="connsiteX96" fmla="*/ 0 w 4067175"/>
              <a:gd name="connsiteY96" fmla="*/ 1714502 h 5143472"/>
              <a:gd name="connsiteX97" fmla="*/ 0 w 4067175"/>
              <a:gd name="connsiteY97" fmla="*/ 1714499 h 5143472"/>
              <a:gd name="connsiteX98" fmla="*/ 147639 w 4067175"/>
              <a:gd name="connsiteY98" fmla="*/ 1714499 h 5143472"/>
              <a:gd name="connsiteX99" fmla="*/ 147639 w 4067175"/>
              <a:gd name="connsiteY99" fmla="*/ 1714471 h 5143472"/>
              <a:gd name="connsiteX100" fmla="*/ 582586 w 4067175"/>
              <a:gd name="connsiteY100" fmla="*/ 1285874 h 5143472"/>
              <a:gd name="connsiteX101" fmla="*/ 582609 w 4067175"/>
              <a:gd name="connsiteY101" fmla="*/ 1285874 h 5143472"/>
              <a:gd name="connsiteX102" fmla="*/ 147638 w 4067175"/>
              <a:gd name="connsiteY102" fmla="*/ 1714502 h 5143472"/>
              <a:gd name="connsiteX103" fmla="*/ 582613 w 4067175"/>
              <a:gd name="connsiteY103" fmla="*/ 1714502 h 5143472"/>
              <a:gd name="connsiteX104" fmla="*/ 1017588 w 4067175"/>
              <a:gd name="connsiteY104" fmla="*/ 1714502 h 5143472"/>
              <a:gd name="connsiteX105" fmla="*/ 1017588 w 4067175"/>
              <a:gd name="connsiteY105" fmla="*/ 1714472 h 5143472"/>
              <a:gd name="connsiteX106" fmla="*/ 1452534 w 4067175"/>
              <a:gd name="connsiteY106" fmla="*/ 1285876 h 5143472"/>
              <a:gd name="connsiteX107" fmla="*/ 1452560 w 4067175"/>
              <a:gd name="connsiteY107" fmla="*/ 1285876 h 5143472"/>
              <a:gd name="connsiteX108" fmla="*/ 1017588 w 4067175"/>
              <a:gd name="connsiteY108" fmla="*/ 1714505 h 5143472"/>
              <a:gd name="connsiteX109" fmla="*/ 1452563 w 4067175"/>
              <a:gd name="connsiteY109" fmla="*/ 1714505 h 5143472"/>
              <a:gd name="connsiteX110" fmla="*/ 1452563 w 4067175"/>
              <a:gd name="connsiteY110" fmla="*/ 1714508 h 5143472"/>
              <a:gd name="connsiteX111" fmla="*/ 1887535 w 4067175"/>
              <a:gd name="connsiteY111" fmla="*/ 1285878 h 5143472"/>
              <a:gd name="connsiteX112" fmla="*/ 1887538 w 4067175"/>
              <a:gd name="connsiteY112" fmla="*/ 1285878 h 5143472"/>
              <a:gd name="connsiteX113" fmla="*/ 1887538 w 4067175"/>
              <a:gd name="connsiteY113" fmla="*/ 1285876 h 5143472"/>
              <a:gd name="connsiteX114" fmla="*/ 1887538 w 4067175"/>
              <a:gd name="connsiteY114" fmla="*/ 857247 h 5143472"/>
              <a:gd name="connsiteX115" fmla="*/ 2324101 w 4067175"/>
              <a:gd name="connsiteY115" fmla="*/ 857247 h 5143472"/>
              <a:gd name="connsiteX116" fmla="*/ 2324101 w 4067175"/>
              <a:gd name="connsiteY116" fmla="*/ 428623 h 5143472"/>
              <a:gd name="connsiteX117" fmla="*/ 1887538 w 4067175"/>
              <a:gd name="connsiteY117" fmla="*/ 857247 h 5143472"/>
              <a:gd name="connsiteX118" fmla="*/ 1452567 w 4067175"/>
              <a:gd name="connsiteY118" fmla="*/ 1285876 h 5143472"/>
              <a:gd name="connsiteX119" fmla="*/ 1452563 w 4067175"/>
              <a:gd name="connsiteY119" fmla="*/ 1285876 h 5143472"/>
              <a:gd name="connsiteX120" fmla="*/ 1452563 w 4067175"/>
              <a:gd name="connsiteY120" fmla="*/ 1285873 h 5143472"/>
              <a:gd name="connsiteX121" fmla="*/ 1452563 w 4067175"/>
              <a:gd name="connsiteY121" fmla="*/ 1285847 h 5143472"/>
              <a:gd name="connsiteX122" fmla="*/ 1452563 w 4067175"/>
              <a:gd name="connsiteY122" fmla="*/ 857245 h 5143472"/>
              <a:gd name="connsiteX123" fmla="*/ 1017618 w 4067175"/>
              <a:gd name="connsiteY123" fmla="*/ 1285847 h 5143472"/>
              <a:gd name="connsiteX124" fmla="*/ 1017618 w 4067175"/>
              <a:gd name="connsiteY124" fmla="*/ 1285847 h 5143472"/>
              <a:gd name="connsiteX125" fmla="*/ 1452563 w 4067175"/>
              <a:gd name="connsiteY125" fmla="*/ 857245 h 5143472"/>
              <a:gd name="connsiteX126" fmla="*/ 1017588 w 4067175"/>
              <a:gd name="connsiteY126" fmla="*/ 857245 h 5143472"/>
              <a:gd name="connsiteX127" fmla="*/ 1452563 w 4067175"/>
              <a:gd name="connsiteY127" fmla="*/ 428621 h 5143472"/>
              <a:gd name="connsiteX128" fmla="*/ 1452563 w 4067175"/>
              <a:gd name="connsiteY128" fmla="*/ 428623 h 5143472"/>
              <a:gd name="connsiteX129" fmla="*/ 1452563 w 4067175"/>
              <a:gd name="connsiteY129" fmla="*/ 857244 h 5143472"/>
              <a:gd name="connsiteX130" fmla="*/ 1887536 w 4067175"/>
              <a:gd name="connsiteY130" fmla="*/ 428623 h 5143472"/>
              <a:gd name="connsiteX131" fmla="*/ 1887538 w 4067175"/>
              <a:gd name="connsiteY131" fmla="*/ 428623 h 5143472"/>
              <a:gd name="connsiteX132" fmla="*/ 1887538 w 4067175"/>
              <a:gd name="connsiteY132" fmla="*/ 428623 h 5143472"/>
              <a:gd name="connsiteX133" fmla="*/ 1452563 w 4067175"/>
              <a:gd name="connsiteY133" fmla="*/ 0 h 5143472"/>
              <a:gd name="connsiteX134" fmla="*/ 1887538 w 4067175"/>
              <a:gd name="connsiteY134" fmla="*/ 0 h 5143472"/>
              <a:gd name="connsiteX135" fmla="*/ 1452566 w 4067175"/>
              <a:gd name="connsiteY135" fmla="*/ 428621 h 5143472"/>
              <a:gd name="connsiteX136" fmla="*/ 1452563 w 4067175"/>
              <a:gd name="connsiteY136" fmla="*/ 428621 h 5143472"/>
              <a:gd name="connsiteX137" fmla="*/ 1452563 w 4067175"/>
              <a:gd name="connsiteY137" fmla="*/ 428621 h 5143472"/>
              <a:gd name="connsiteX138" fmla="*/ 1017588 w 4067175"/>
              <a:gd name="connsiteY138" fmla="*/ 428621 h 5143472"/>
              <a:gd name="connsiteX139" fmla="*/ 1017588 w 4067175"/>
              <a:gd name="connsiteY139" fmla="*/ 428621 h 5143472"/>
              <a:gd name="connsiteX140" fmla="*/ 1017590 w 4067175"/>
              <a:gd name="connsiteY140" fmla="*/ 428619 h 5143472"/>
              <a:gd name="connsiteX141" fmla="*/ 1452563 w 4067175"/>
              <a:gd name="connsiteY141" fmla="*/ 428619 h 5143472"/>
              <a:gd name="connsiteX142" fmla="*/ 1017581 w 4067175"/>
              <a:gd name="connsiteY142" fmla="*/ 0 h 5143472"/>
              <a:gd name="connsiteX143" fmla="*/ 1017586 w 4067175"/>
              <a:gd name="connsiteY143" fmla="*/ 0 h 5143472"/>
              <a:gd name="connsiteX144" fmla="*/ 582615 w 4067175"/>
              <a:gd name="connsiteY144" fmla="*/ 428619 h 5143472"/>
              <a:gd name="connsiteX145" fmla="*/ 582613 w 4067175"/>
              <a:gd name="connsiteY145" fmla="*/ 428619 h 5143472"/>
              <a:gd name="connsiteX146" fmla="*/ 582613 w 4067175"/>
              <a:gd name="connsiteY146" fmla="*/ 428617 h 5143472"/>
              <a:gd name="connsiteX147" fmla="*/ 582603 w 4067175"/>
              <a:gd name="connsiteY147" fmla="*/ 0 h 5143472"/>
              <a:gd name="connsiteX148" fmla="*/ 582604 w 4067175"/>
              <a:gd name="connsiteY148" fmla="*/ 0 h 5143472"/>
              <a:gd name="connsiteX149" fmla="*/ 147639 w 4067175"/>
              <a:gd name="connsiteY149" fmla="*/ 428613 h 5143472"/>
              <a:gd name="connsiteX150" fmla="*/ 147639 w 4067175"/>
              <a:gd name="connsiteY150" fmla="*/ 428613 h 514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067175" h="5143472">
                <a:moveTo>
                  <a:pt x="2324101" y="4714847"/>
                </a:moveTo>
                <a:lnTo>
                  <a:pt x="2324101" y="5143472"/>
                </a:lnTo>
                <a:lnTo>
                  <a:pt x="1887538" y="5143472"/>
                </a:lnTo>
                <a:close/>
                <a:moveTo>
                  <a:pt x="1452563" y="4714847"/>
                </a:moveTo>
                <a:lnTo>
                  <a:pt x="1887538" y="4714847"/>
                </a:lnTo>
                <a:lnTo>
                  <a:pt x="1452563" y="5143472"/>
                </a:lnTo>
                <a:close/>
                <a:moveTo>
                  <a:pt x="1452563" y="4286222"/>
                </a:moveTo>
                <a:lnTo>
                  <a:pt x="1887538" y="4286222"/>
                </a:lnTo>
                <a:lnTo>
                  <a:pt x="1452563" y="4714847"/>
                </a:lnTo>
                <a:close/>
                <a:moveTo>
                  <a:pt x="1017588" y="4286222"/>
                </a:moveTo>
                <a:lnTo>
                  <a:pt x="1452563" y="4286222"/>
                </a:lnTo>
                <a:lnTo>
                  <a:pt x="1017588" y="4714847"/>
                </a:lnTo>
                <a:close/>
                <a:moveTo>
                  <a:pt x="1017588" y="3428972"/>
                </a:moveTo>
                <a:lnTo>
                  <a:pt x="1017588" y="3857597"/>
                </a:lnTo>
                <a:lnTo>
                  <a:pt x="582613" y="4286222"/>
                </a:lnTo>
                <a:lnTo>
                  <a:pt x="582613" y="3857597"/>
                </a:lnTo>
                <a:close/>
                <a:moveTo>
                  <a:pt x="1017588" y="2571722"/>
                </a:moveTo>
                <a:lnTo>
                  <a:pt x="1452563" y="2571722"/>
                </a:lnTo>
                <a:lnTo>
                  <a:pt x="1017588" y="3000347"/>
                </a:lnTo>
                <a:close/>
                <a:moveTo>
                  <a:pt x="582613" y="2143097"/>
                </a:moveTo>
                <a:lnTo>
                  <a:pt x="147639" y="2571721"/>
                </a:lnTo>
                <a:lnTo>
                  <a:pt x="147639" y="2571721"/>
                </a:lnTo>
                <a:close/>
                <a:moveTo>
                  <a:pt x="582613" y="1714509"/>
                </a:moveTo>
                <a:lnTo>
                  <a:pt x="582613" y="2143097"/>
                </a:lnTo>
                <a:lnTo>
                  <a:pt x="147639" y="2143097"/>
                </a:lnTo>
                <a:lnTo>
                  <a:pt x="147639" y="2143096"/>
                </a:lnTo>
                <a:close/>
                <a:moveTo>
                  <a:pt x="1017582" y="1285876"/>
                </a:moveTo>
                <a:lnTo>
                  <a:pt x="1017582" y="1285876"/>
                </a:lnTo>
                <a:lnTo>
                  <a:pt x="582613" y="1714502"/>
                </a:lnTo>
                <a:close/>
                <a:moveTo>
                  <a:pt x="1017588" y="857243"/>
                </a:moveTo>
                <a:lnTo>
                  <a:pt x="1017588" y="857245"/>
                </a:lnTo>
                <a:lnTo>
                  <a:pt x="1017588" y="857245"/>
                </a:lnTo>
                <a:lnTo>
                  <a:pt x="582620" y="1285870"/>
                </a:lnTo>
                <a:lnTo>
                  <a:pt x="582617" y="1285870"/>
                </a:lnTo>
                <a:close/>
                <a:moveTo>
                  <a:pt x="147638" y="857243"/>
                </a:moveTo>
                <a:lnTo>
                  <a:pt x="147638" y="857243"/>
                </a:lnTo>
                <a:lnTo>
                  <a:pt x="147638" y="857245"/>
                </a:lnTo>
                <a:lnTo>
                  <a:pt x="147638" y="857246"/>
                </a:lnTo>
                <a:lnTo>
                  <a:pt x="0" y="1002199"/>
                </a:lnTo>
                <a:lnTo>
                  <a:pt x="0" y="1002195"/>
                </a:lnTo>
                <a:close/>
                <a:moveTo>
                  <a:pt x="0" y="857239"/>
                </a:moveTo>
                <a:lnTo>
                  <a:pt x="147638" y="857239"/>
                </a:lnTo>
                <a:lnTo>
                  <a:pt x="147638" y="857241"/>
                </a:lnTo>
                <a:lnTo>
                  <a:pt x="0" y="857241"/>
                </a:lnTo>
                <a:close/>
                <a:moveTo>
                  <a:pt x="147645" y="857239"/>
                </a:moveTo>
                <a:lnTo>
                  <a:pt x="582613" y="857239"/>
                </a:lnTo>
                <a:lnTo>
                  <a:pt x="582613" y="857243"/>
                </a:lnTo>
                <a:lnTo>
                  <a:pt x="582613" y="857243"/>
                </a:lnTo>
                <a:lnTo>
                  <a:pt x="147640" y="857243"/>
                </a:lnTo>
                <a:close/>
                <a:moveTo>
                  <a:pt x="115390" y="460278"/>
                </a:moveTo>
                <a:lnTo>
                  <a:pt x="0" y="573569"/>
                </a:lnTo>
                <a:lnTo>
                  <a:pt x="0" y="573569"/>
                </a:lnTo>
                <a:close/>
                <a:moveTo>
                  <a:pt x="147639" y="428614"/>
                </a:moveTo>
                <a:lnTo>
                  <a:pt x="582613" y="428614"/>
                </a:lnTo>
                <a:lnTo>
                  <a:pt x="582613" y="428615"/>
                </a:lnTo>
                <a:lnTo>
                  <a:pt x="582607" y="428621"/>
                </a:lnTo>
                <a:lnTo>
                  <a:pt x="147639" y="428621"/>
                </a:lnTo>
                <a:lnTo>
                  <a:pt x="147639" y="428617"/>
                </a:lnTo>
                <a:lnTo>
                  <a:pt x="147639" y="428615"/>
                </a:lnTo>
                <a:lnTo>
                  <a:pt x="147639" y="428615"/>
                </a:lnTo>
                <a:close/>
                <a:moveTo>
                  <a:pt x="90021" y="56564"/>
                </a:moveTo>
                <a:lnTo>
                  <a:pt x="0" y="144948"/>
                </a:lnTo>
                <a:lnTo>
                  <a:pt x="0" y="144948"/>
                </a:lnTo>
                <a:close/>
                <a:moveTo>
                  <a:pt x="2324101" y="0"/>
                </a:moveTo>
                <a:lnTo>
                  <a:pt x="2759076" y="0"/>
                </a:lnTo>
                <a:lnTo>
                  <a:pt x="2759076" y="428623"/>
                </a:lnTo>
                <a:lnTo>
                  <a:pt x="3194050" y="0"/>
                </a:lnTo>
                <a:lnTo>
                  <a:pt x="4067175" y="0"/>
                </a:lnTo>
                <a:lnTo>
                  <a:pt x="4067175" y="5143472"/>
                </a:lnTo>
                <a:lnTo>
                  <a:pt x="2759076" y="5143472"/>
                </a:lnTo>
                <a:lnTo>
                  <a:pt x="2324101" y="4714847"/>
                </a:lnTo>
                <a:lnTo>
                  <a:pt x="1887538" y="4714847"/>
                </a:lnTo>
                <a:lnTo>
                  <a:pt x="2324101" y="4286222"/>
                </a:lnTo>
                <a:lnTo>
                  <a:pt x="1887538" y="4286222"/>
                </a:lnTo>
                <a:lnTo>
                  <a:pt x="1887538" y="3857597"/>
                </a:lnTo>
                <a:lnTo>
                  <a:pt x="1452563" y="3857597"/>
                </a:lnTo>
                <a:lnTo>
                  <a:pt x="1887538" y="3428972"/>
                </a:lnTo>
                <a:lnTo>
                  <a:pt x="1452563" y="3428972"/>
                </a:lnTo>
                <a:lnTo>
                  <a:pt x="1452563" y="3000347"/>
                </a:lnTo>
                <a:lnTo>
                  <a:pt x="1887538" y="2571722"/>
                </a:lnTo>
                <a:lnTo>
                  <a:pt x="1452563" y="2571722"/>
                </a:lnTo>
                <a:lnTo>
                  <a:pt x="1887538" y="2143097"/>
                </a:lnTo>
                <a:lnTo>
                  <a:pt x="1452563" y="2143097"/>
                </a:lnTo>
                <a:lnTo>
                  <a:pt x="1452563" y="1714509"/>
                </a:lnTo>
                <a:lnTo>
                  <a:pt x="1017588" y="2143097"/>
                </a:lnTo>
                <a:lnTo>
                  <a:pt x="1452563" y="1714509"/>
                </a:lnTo>
                <a:lnTo>
                  <a:pt x="1017588" y="1714509"/>
                </a:lnTo>
                <a:lnTo>
                  <a:pt x="1017588" y="1714506"/>
                </a:lnTo>
                <a:lnTo>
                  <a:pt x="582613" y="1714506"/>
                </a:lnTo>
                <a:lnTo>
                  <a:pt x="582613" y="1714509"/>
                </a:lnTo>
                <a:lnTo>
                  <a:pt x="147639" y="1714509"/>
                </a:lnTo>
                <a:lnTo>
                  <a:pt x="147638" y="1714509"/>
                </a:lnTo>
                <a:lnTo>
                  <a:pt x="147638" y="1714510"/>
                </a:lnTo>
                <a:lnTo>
                  <a:pt x="0" y="1859466"/>
                </a:lnTo>
                <a:lnTo>
                  <a:pt x="0" y="1859459"/>
                </a:lnTo>
                <a:lnTo>
                  <a:pt x="147639" y="1714502"/>
                </a:lnTo>
                <a:lnTo>
                  <a:pt x="0" y="1714502"/>
                </a:lnTo>
                <a:lnTo>
                  <a:pt x="0" y="1714499"/>
                </a:lnTo>
                <a:lnTo>
                  <a:pt x="147639" y="1714499"/>
                </a:lnTo>
                <a:lnTo>
                  <a:pt x="147639" y="1714471"/>
                </a:lnTo>
                <a:lnTo>
                  <a:pt x="582586" y="1285874"/>
                </a:lnTo>
                <a:lnTo>
                  <a:pt x="582609" y="1285874"/>
                </a:lnTo>
                <a:lnTo>
                  <a:pt x="147638" y="1714502"/>
                </a:lnTo>
                <a:lnTo>
                  <a:pt x="582613" y="1714502"/>
                </a:lnTo>
                <a:lnTo>
                  <a:pt x="1017588" y="1714502"/>
                </a:lnTo>
                <a:lnTo>
                  <a:pt x="1017588" y="1714472"/>
                </a:lnTo>
                <a:lnTo>
                  <a:pt x="1452534" y="1285876"/>
                </a:lnTo>
                <a:lnTo>
                  <a:pt x="1452560" y="1285876"/>
                </a:lnTo>
                <a:lnTo>
                  <a:pt x="1017588" y="1714505"/>
                </a:lnTo>
                <a:lnTo>
                  <a:pt x="1452563" y="1714505"/>
                </a:lnTo>
                <a:lnTo>
                  <a:pt x="1452563" y="1714508"/>
                </a:lnTo>
                <a:lnTo>
                  <a:pt x="1887535" y="1285878"/>
                </a:lnTo>
                <a:lnTo>
                  <a:pt x="1887538" y="1285878"/>
                </a:lnTo>
                <a:lnTo>
                  <a:pt x="1887538" y="1285876"/>
                </a:lnTo>
                <a:lnTo>
                  <a:pt x="1887538" y="857247"/>
                </a:lnTo>
                <a:lnTo>
                  <a:pt x="2324101" y="857247"/>
                </a:lnTo>
                <a:lnTo>
                  <a:pt x="2324101" y="428623"/>
                </a:lnTo>
                <a:lnTo>
                  <a:pt x="1887538" y="857247"/>
                </a:lnTo>
                <a:lnTo>
                  <a:pt x="1452567" y="1285876"/>
                </a:lnTo>
                <a:lnTo>
                  <a:pt x="1452563" y="1285876"/>
                </a:lnTo>
                <a:lnTo>
                  <a:pt x="1452563" y="1285873"/>
                </a:lnTo>
                <a:lnTo>
                  <a:pt x="1452563" y="1285847"/>
                </a:lnTo>
                <a:lnTo>
                  <a:pt x="1452563" y="857245"/>
                </a:lnTo>
                <a:lnTo>
                  <a:pt x="1017618" y="1285847"/>
                </a:lnTo>
                <a:lnTo>
                  <a:pt x="1017618" y="1285847"/>
                </a:lnTo>
                <a:lnTo>
                  <a:pt x="1452563" y="857245"/>
                </a:lnTo>
                <a:lnTo>
                  <a:pt x="1017588" y="857245"/>
                </a:lnTo>
                <a:lnTo>
                  <a:pt x="1452563" y="428621"/>
                </a:lnTo>
                <a:lnTo>
                  <a:pt x="1452563" y="428623"/>
                </a:lnTo>
                <a:lnTo>
                  <a:pt x="1452563" y="857244"/>
                </a:lnTo>
                <a:lnTo>
                  <a:pt x="1887536" y="428623"/>
                </a:lnTo>
                <a:lnTo>
                  <a:pt x="1887538" y="428623"/>
                </a:lnTo>
                <a:lnTo>
                  <a:pt x="1887538" y="428623"/>
                </a:lnTo>
                <a:close/>
                <a:moveTo>
                  <a:pt x="1452563" y="0"/>
                </a:moveTo>
                <a:lnTo>
                  <a:pt x="1887538" y="0"/>
                </a:lnTo>
                <a:lnTo>
                  <a:pt x="1452566" y="428621"/>
                </a:lnTo>
                <a:lnTo>
                  <a:pt x="1452563" y="428621"/>
                </a:lnTo>
                <a:lnTo>
                  <a:pt x="1452563" y="428621"/>
                </a:lnTo>
                <a:lnTo>
                  <a:pt x="1017588" y="428621"/>
                </a:lnTo>
                <a:lnTo>
                  <a:pt x="1017588" y="428621"/>
                </a:lnTo>
                <a:lnTo>
                  <a:pt x="1017590" y="428619"/>
                </a:lnTo>
                <a:lnTo>
                  <a:pt x="1452563" y="428619"/>
                </a:lnTo>
                <a:close/>
                <a:moveTo>
                  <a:pt x="1017581" y="0"/>
                </a:moveTo>
                <a:lnTo>
                  <a:pt x="1017586" y="0"/>
                </a:lnTo>
                <a:lnTo>
                  <a:pt x="582615" y="428619"/>
                </a:lnTo>
                <a:lnTo>
                  <a:pt x="582613" y="428619"/>
                </a:lnTo>
                <a:lnTo>
                  <a:pt x="582613" y="428617"/>
                </a:lnTo>
                <a:close/>
                <a:moveTo>
                  <a:pt x="582603" y="0"/>
                </a:moveTo>
                <a:lnTo>
                  <a:pt x="582604" y="0"/>
                </a:lnTo>
                <a:lnTo>
                  <a:pt x="147639" y="428613"/>
                </a:lnTo>
                <a:lnTo>
                  <a:pt x="147639" y="42861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7544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5940152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8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5076056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5076056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0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5076056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5940152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2" name="Figura a mano libera: forma 385"/>
          <p:cNvSpPr>
            <a:spLocks noGrp="1"/>
          </p:cNvSpPr>
          <p:nvPr>
            <p:ph type="pic" sz="quarter" idx="20" hasCustomPrompt="1"/>
          </p:nvPr>
        </p:nvSpPr>
        <p:spPr>
          <a:xfrm>
            <a:off x="5076825" y="28"/>
            <a:ext cx="4067175" cy="5143472"/>
          </a:xfrm>
          <a:custGeom>
            <a:avLst/>
            <a:gdLst>
              <a:gd name="connsiteX0" fmla="*/ 2324101 w 4067175"/>
              <a:gd name="connsiteY0" fmla="*/ 4714847 h 5143472"/>
              <a:gd name="connsiteX1" fmla="*/ 2324101 w 4067175"/>
              <a:gd name="connsiteY1" fmla="*/ 5143472 h 5143472"/>
              <a:gd name="connsiteX2" fmla="*/ 1887538 w 4067175"/>
              <a:gd name="connsiteY2" fmla="*/ 5143472 h 5143472"/>
              <a:gd name="connsiteX3" fmla="*/ 1452563 w 4067175"/>
              <a:gd name="connsiteY3" fmla="*/ 4714847 h 5143472"/>
              <a:gd name="connsiteX4" fmla="*/ 1887538 w 4067175"/>
              <a:gd name="connsiteY4" fmla="*/ 4714847 h 5143472"/>
              <a:gd name="connsiteX5" fmla="*/ 1452563 w 4067175"/>
              <a:gd name="connsiteY5" fmla="*/ 5143472 h 5143472"/>
              <a:gd name="connsiteX6" fmla="*/ 1452563 w 4067175"/>
              <a:gd name="connsiteY6" fmla="*/ 4286222 h 5143472"/>
              <a:gd name="connsiteX7" fmla="*/ 1887538 w 4067175"/>
              <a:gd name="connsiteY7" fmla="*/ 4286222 h 5143472"/>
              <a:gd name="connsiteX8" fmla="*/ 1452563 w 4067175"/>
              <a:gd name="connsiteY8" fmla="*/ 4714847 h 5143472"/>
              <a:gd name="connsiteX9" fmla="*/ 1017588 w 4067175"/>
              <a:gd name="connsiteY9" fmla="*/ 4286222 h 5143472"/>
              <a:gd name="connsiteX10" fmla="*/ 1452563 w 4067175"/>
              <a:gd name="connsiteY10" fmla="*/ 4286222 h 5143472"/>
              <a:gd name="connsiteX11" fmla="*/ 1017588 w 4067175"/>
              <a:gd name="connsiteY11" fmla="*/ 4714847 h 5143472"/>
              <a:gd name="connsiteX12" fmla="*/ 1017588 w 4067175"/>
              <a:gd name="connsiteY12" fmla="*/ 3428972 h 5143472"/>
              <a:gd name="connsiteX13" fmla="*/ 1017588 w 4067175"/>
              <a:gd name="connsiteY13" fmla="*/ 3857597 h 5143472"/>
              <a:gd name="connsiteX14" fmla="*/ 582613 w 4067175"/>
              <a:gd name="connsiteY14" fmla="*/ 4286222 h 5143472"/>
              <a:gd name="connsiteX15" fmla="*/ 582613 w 4067175"/>
              <a:gd name="connsiteY15" fmla="*/ 3857597 h 5143472"/>
              <a:gd name="connsiteX16" fmla="*/ 1017588 w 4067175"/>
              <a:gd name="connsiteY16" fmla="*/ 2571722 h 5143472"/>
              <a:gd name="connsiteX17" fmla="*/ 1452563 w 4067175"/>
              <a:gd name="connsiteY17" fmla="*/ 2571722 h 5143472"/>
              <a:gd name="connsiteX18" fmla="*/ 1017588 w 4067175"/>
              <a:gd name="connsiteY18" fmla="*/ 3000347 h 5143472"/>
              <a:gd name="connsiteX19" fmla="*/ 582613 w 4067175"/>
              <a:gd name="connsiteY19" fmla="*/ 2143097 h 5143472"/>
              <a:gd name="connsiteX20" fmla="*/ 147639 w 4067175"/>
              <a:gd name="connsiteY20" fmla="*/ 2571721 h 5143472"/>
              <a:gd name="connsiteX21" fmla="*/ 147639 w 4067175"/>
              <a:gd name="connsiteY21" fmla="*/ 2571721 h 5143472"/>
              <a:gd name="connsiteX22" fmla="*/ 582613 w 4067175"/>
              <a:gd name="connsiteY22" fmla="*/ 1714509 h 5143472"/>
              <a:gd name="connsiteX23" fmla="*/ 582613 w 4067175"/>
              <a:gd name="connsiteY23" fmla="*/ 2143097 h 5143472"/>
              <a:gd name="connsiteX24" fmla="*/ 147639 w 4067175"/>
              <a:gd name="connsiteY24" fmla="*/ 2143097 h 5143472"/>
              <a:gd name="connsiteX25" fmla="*/ 147639 w 4067175"/>
              <a:gd name="connsiteY25" fmla="*/ 2143096 h 5143472"/>
              <a:gd name="connsiteX26" fmla="*/ 1017582 w 4067175"/>
              <a:gd name="connsiteY26" fmla="*/ 1285876 h 5143472"/>
              <a:gd name="connsiteX27" fmla="*/ 1017582 w 4067175"/>
              <a:gd name="connsiteY27" fmla="*/ 1285876 h 5143472"/>
              <a:gd name="connsiteX28" fmla="*/ 582613 w 4067175"/>
              <a:gd name="connsiteY28" fmla="*/ 1714502 h 5143472"/>
              <a:gd name="connsiteX29" fmla="*/ 1017588 w 4067175"/>
              <a:gd name="connsiteY29" fmla="*/ 857243 h 5143472"/>
              <a:gd name="connsiteX30" fmla="*/ 1017588 w 4067175"/>
              <a:gd name="connsiteY30" fmla="*/ 857245 h 5143472"/>
              <a:gd name="connsiteX31" fmla="*/ 1017588 w 4067175"/>
              <a:gd name="connsiteY31" fmla="*/ 857245 h 5143472"/>
              <a:gd name="connsiteX32" fmla="*/ 582620 w 4067175"/>
              <a:gd name="connsiteY32" fmla="*/ 1285870 h 5143472"/>
              <a:gd name="connsiteX33" fmla="*/ 582617 w 4067175"/>
              <a:gd name="connsiteY33" fmla="*/ 1285870 h 5143472"/>
              <a:gd name="connsiteX34" fmla="*/ 147638 w 4067175"/>
              <a:gd name="connsiteY34" fmla="*/ 857243 h 5143472"/>
              <a:gd name="connsiteX35" fmla="*/ 147638 w 4067175"/>
              <a:gd name="connsiteY35" fmla="*/ 857243 h 5143472"/>
              <a:gd name="connsiteX36" fmla="*/ 147638 w 4067175"/>
              <a:gd name="connsiteY36" fmla="*/ 857245 h 5143472"/>
              <a:gd name="connsiteX37" fmla="*/ 147638 w 4067175"/>
              <a:gd name="connsiteY37" fmla="*/ 857246 h 5143472"/>
              <a:gd name="connsiteX38" fmla="*/ 0 w 4067175"/>
              <a:gd name="connsiteY38" fmla="*/ 1002199 h 5143472"/>
              <a:gd name="connsiteX39" fmla="*/ 0 w 4067175"/>
              <a:gd name="connsiteY39" fmla="*/ 1002195 h 5143472"/>
              <a:gd name="connsiteX40" fmla="*/ 0 w 4067175"/>
              <a:gd name="connsiteY40" fmla="*/ 857239 h 5143472"/>
              <a:gd name="connsiteX41" fmla="*/ 147638 w 4067175"/>
              <a:gd name="connsiteY41" fmla="*/ 857239 h 5143472"/>
              <a:gd name="connsiteX42" fmla="*/ 147638 w 4067175"/>
              <a:gd name="connsiteY42" fmla="*/ 857241 h 5143472"/>
              <a:gd name="connsiteX43" fmla="*/ 0 w 4067175"/>
              <a:gd name="connsiteY43" fmla="*/ 857241 h 5143472"/>
              <a:gd name="connsiteX44" fmla="*/ 147645 w 4067175"/>
              <a:gd name="connsiteY44" fmla="*/ 857239 h 5143472"/>
              <a:gd name="connsiteX45" fmla="*/ 582613 w 4067175"/>
              <a:gd name="connsiteY45" fmla="*/ 857239 h 5143472"/>
              <a:gd name="connsiteX46" fmla="*/ 582613 w 4067175"/>
              <a:gd name="connsiteY46" fmla="*/ 857243 h 5143472"/>
              <a:gd name="connsiteX47" fmla="*/ 582613 w 4067175"/>
              <a:gd name="connsiteY47" fmla="*/ 857243 h 5143472"/>
              <a:gd name="connsiteX48" fmla="*/ 147640 w 4067175"/>
              <a:gd name="connsiteY48" fmla="*/ 857243 h 5143472"/>
              <a:gd name="connsiteX49" fmla="*/ 115390 w 4067175"/>
              <a:gd name="connsiteY49" fmla="*/ 460278 h 5143472"/>
              <a:gd name="connsiteX50" fmla="*/ 0 w 4067175"/>
              <a:gd name="connsiteY50" fmla="*/ 573569 h 5143472"/>
              <a:gd name="connsiteX51" fmla="*/ 0 w 4067175"/>
              <a:gd name="connsiteY51" fmla="*/ 573569 h 5143472"/>
              <a:gd name="connsiteX52" fmla="*/ 147639 w 4067175"/>
              <a:gd name="connsiteY52" fmla="*/ 428614 h 5143472"/>
              <a:gd name="connsiteX53" fmla="*/ 582613 w 4067175"/>
              <a:gd name="connsiteY53" fmla="*/ 428614 h 5143472"/>
              <a:gd name="connsiteX54" fmla="*/ 582613 w 4067175"/>
              <a:gd name="connsiteY54" fmla="*/ 428615 h 5143472"/>
              <a:gd name="connsiteX55" fmla="*/ 582607 w 4067175"/>
              <a:gd name="connsiteY55" fmla="*/ 428621 h 5143472"/>
              <a:gd name="connsiteX56" fmla="*/ 147639 w 4067175"/>
              <a:gd name="connsiteY56" fmla="*/ 428621 h 5143472"/>
              <a:gd name="connsiteX57" fmla="*/ 147639 w 4067175"/>
              <a:gd name="connsiteY57" fmla="*/ 428617 h 5143472"/>
              <a:gd name="connsiteX58" fmla="*/ 147639 w 4067175"/>
              <a:gd name="connsiteY58" fmla="*/ 428615 h 5143472"/>
              <a:gd name="connsiteX59" fmla="*/ 147639 w 4067175"/>
              <a:gd name="connsiteY59" fmla="*/ 428615 h 5143472"/>
              <a:gd name="connsiteX60" fmla="*/ 90021 w 4067175"/>
              <a:gd name="connsiteY60" fmla="*/ 56564 h 5143472"/>
              <a:gd name="connsiteX61" fmla="*/ 0 w 4067175"/>
              <a:gd name="connsiteY61" fmla="*/ 144948 h 5143472"/>
              <a:gd name="connsiteX62" fmla="*/ 0 w 4067175"/>
              <a:gd name="connsiteY62" fmla="*/ 144948 h 5143472"/>
              <a:gd name="connsiteX63" fmla="*/ 2324101 w 4067175"/>
              <a:gd name="connsiteY63" fmla="*/ 0 h 5143472"/>
              <a:gd name="connsiteX64" fmla="*/ 2759076 w 4067175"/>
              <a:gd name="connsiteY64" fmla="*/ 0 h 5143472"/>
              <a:gd name="connsiteX65" fmla="*/ 2759076 w 4067175"/>
              <a:gd name="connsiteY65" fmla="*/ 428623 h 5143472"/>
              <a:gd name="connsiteX66" fmla="*/ 3194050 w 4067175"/>
              <a:gd name="connsiteY66" fmla="*/ 0 h 5143472"/>
              <a:gd name="connsiteX67" fmla="*/ 4067175 w 4067175"/>
              <a:gd name="connsiteY67" fmla="*/ 0 h 5143472"/>
              <a:gd name="connsiteX68" fmla="*/ 4067175 w 4067175"/>
              <a:gd name="connsiteY68" fmla="*/ 5143472 h 5143472"/>
              <a:gd name="connsiteX69" fmla="*/ 2759076 w 4067175"/>
              <a:gd name="connsiteY69" fmla="*/ 5143472 h 5143472"/>
              <a:gd name="connsiteX70" fmla="*/ 2324101 w 4067175"/>
              <a:gd name="connsiteY70" fmla="*/ 4714847 h 5143472"/>
              <a:gd name="connsiteX71" fmla="*/ 1887538 w 4067175"/>
              <a:gd name="connsiteY71" fmla="*/ 4714847 h 5143472"/>
              <a:gd name="connsiteX72" fmla="*/ 2324101 w 4067175"/>
              <a:gd name="connsiteY72" fmla="*/ 4286222 h 5143472"/>
              <a:gd name="connsiteX73" fmla="*/ 1887538 w 4067175"/>
              <a:gd name="connsiteY73" fmla="*/ 4286222 h 5143472"/>
              <a:gd name="connsiteX74" fmla="*/ 1887538 w 4067175"/>
              <a:gd name="connsiteY74" fmla="*/ 3857597 h 5143472"/>
              <a:gd name="connsiteX75" fmla="*/ 1452563 w 4067175"/>
              <a:gd name="connsiteY75" fmla="*/ 3857597 h 5143472"/>
              <a:gd name="connsiteX76" fmla="*/ 1887538 w 4067175"/>
              <a:gd name="connsiteY76" fmla="*/ 3428972 h 5143472"/>
              <a:gd name="connsiteX77" fmla="*/ 1452563 w 4067175"/>
              <a:gd name="connsiteY77" fmla="*/ 3428972 h 5143472"/>
              <a:gd name="connsiteX78" fmla="*/ 1452563 w 4067175"/>
              <a:gd name="connsiteY78" fmla="*/ 3000347 h 5143472"/>
              <a:gd name="connsiteX79" fmla="*/ 1887538 w 4067175"/>
              <a:gd name="connsiteY79" fmla="*/ 2571722 h 5143472"/>
              <a:gd name="connsiteX80" fmla="*/ 1452563 w 4067175"/>
              <a:gd name="connsiteY80" fmla="*/ 2571722 h 5143472"/>
              <a:gd name="connsiteX81" fmla="*/ 1887538 w 4067175"/>
              <a:gd name="connsiteY81" fmla="*/ 2143097 h 5143472"/>
              <a:gd name="connsiteX82" fmla="*/ 1452563 w 4067175"/>
              <a:gd name="connsiteY82" fmla="*/ 2143097 h 5143472"/>
              <a:gd name="connsiteX83" fmla="*/ 1452563 w 4067175"/>
              <a:gd name="connsiteY83" fmla="*/ 1714509 h 5143472"/>
              <a:gd name="connsiteX84" fmla="*/ 1017588 w 4067175"/>
              <a:gd name="connsiteY84" fmla="*/ 2143097 h 5143472"/>
              <a:gd name="connsiteX85" fmla="*/ 1452563 w 4067175"/>
              <a:gd name="connsiteY85" fmla="*/ 1714509 h 5143472"/>
              <a:gd name="connsiteX86" fmla="*/ 1017588 w 4067175"/>
              <a:gd name="connsiteY86" fmla="*/ 1714509 h 5143472"/>
              <a:gd name="connsiteX87" fmla="*/ 1017588 w 4067175"/>
              <a:gd name="connsiteY87" fmla="*/ 1714506 h 5143472"/>
              <a:gd name="connsiteX88" fmla="*/ 582613 w 4067175"/>
              <a:gd name="connsiteY88" fmla="*/ 1714506 h 5143472"/>
              <a:gd name="connsiteX89" fmla="*/ 582613 w 4067175"/>
              <a:gd name="connsiteY89" fmla="*/ 1714509 h 5143472"/>
              <a:gd name="connsiteX90" fmla="*/ 147639 w 4067175"/>
              <a:gd name="connsiteY90" fmla="*/ 1714509 h 5143472"/>
              <a:gd name="connsiteX91" fmla="*/ 147638 w 4067175"/>
              <a:gd name="connsiteY91" fmla="*/ 1714509 h 5143472"/>
              <a:gd name="connsiteX92" fmla="*/ 147638 w 4067175"/>
              <a:gd name="connsiteY92" fmla="*/ 1714510 h 5143472"/>
              <a:gd name="connsiteX93" fmla="*/ 0 w 4067175"/>
              <a:gd name="connsiteY93" fmla="*/ 1859466 h 5143472"/>
              <a:gd name="connsiteX94" fmla="*/ 0 w 4067175"/>
              <a:gd name="connsiteY94" fmla="*/ 1859459 h 5143472"/>
              <a:gd name="connsiteX95" fmla="*/ 147639 w 4067175"/>
              <a:gd name="connsiteY95" fmla="*/ 1714502 h 5143472"/>
              <a:gd name="connsiteX96" fmla="*/ 0 w 4067175"/>
              <a:gd name="connsiteY96" fmla="*/ 1714502 h 5143472"/>
              <a:gd name="connsiteX97" fmla="*/ 0 w 4067175"/>
              <a:gd name="connsiteY97" fmla="*/ 1714499 h 5143472"/>
              <a:gd name="connsiteX98" fmla="*/ 147639 w 4067175"/>
              <a:gd name="connsiteY98" fmla="*/ 1714499 h 5143472"/>
              <a:gd name="connsiteX99" fmla="*/ 147639 w 4067175"/>
              <a:gd name="connsiteY99" fmla="*/ 1714471 h 5143472"/>
              <a:gd name="connsiteX100" fmla="*/ 582586 w 4067175"/>
              <a:gd name="connsiteY100" fmla="*/ 1285874 h 5143472"/>
              <a:gd name="connsiteX101" fmla="*/ 582609 w 4067175"/>
              <a:gd name="connsiteY101" fmla="*/ 1285874 h 5143472"/>
              <a:gd name="connsiteX102" fmla="*/ 147638 w 4067175"/>
              <a:gd name="connsiteY102" fmla="*/ 1714502 h 5143472"/>
              <a:gd name="connsiteX103" fmla="*/ 582613 w 4067175"/>
              <a:gd name="connsiteY103" fmla="*/ 1714502 h 5143472"/>
              <a:gd name="connsiteX104" fmla="*/ 1017588 w 4067175"/>
              <a:gd name="connsiteY104" fmla="*/ 1714502 h 5143472"/>
              <a:gd name="connsiteX105" fmla="*/ 1017588 w 4067175"/>
              <a:gd name="connsiteY105" fmla="*/ 1714472 h 5143472"/>
              <a:gd name="connsiteX106" fmla="*/ 1452534 w 4067175"/>
              <a:gd name="connsiteY106" fmla="*/ 1285876 h 5143472"/>
              <a:gd name="connsiteX107" fmla="*/ 1452560 w 4067175"/>
              <a:gd name="connsiteY107" fmla="*/ 1285876 h 5143472"/>
              <a:gd name="connsiteX108" fmla="*/ 1017588 w 4067175"/>
              <a:gd name="connsiteY108" fmla="*/ 1714505 h 5143472"/>
              <a:gd name="connsiteX109" fmla="*/ 1452563 w 4067175"/>
              <a:gd name="connsiteY109" fmla="*/ 1714505 h 5143472"/>
              <a:gd name="connsiteX110" fmla="*/ 1452563 w 4067175"/>
              <a:gd name="connsiteY110" fmla="*/ 1714508 h 5143472"/>
              <a:gd name="connsiteX111" fmla="*/ 1887535 w 4067175"/>
              <a:gd name="connsiteY111" fmla="*/ 1285878 h 5143472"/>
              <a:gd name="connsiteX112" fmla="*/ 1887538 w 4067175"/>
              <a:gd name="connsiteY112" fmla="*/ 1285878 h 5143472"/>
              <a:gd name="connsiteX113" fmla="*/ 1887538 w 4067175"/>
              <a:gd name="connsiteY113" fmla="*/ 1285876 h 5143472"/>
              <a:gd name="connsiteX114" fmla="*/ 1887538 w 4067175"/>
              <a:gd name="connsiteY114" fmla="*/ 857247 h 5143472"/>
              <a:gd name="connsiteX115" fmla="*/ 2324101 w 4067175"/>
              <a:gd name="connsiteY115" fmla="*/ 857247 h 5143472"/>
              <a:gd name="connsiteX116" fmla="*/ 2324101 w 4067175"/>
              <a:gd name="connsiteY116" fmla="*/ 428623 h 5143472"/>
              <a:gd name="connsiteX117" fmla="*/ 1887538 w 4067175"/>
              <a:gd name="connsiteY117" fmla="*/ 857247 h 5143472"/>
              <a:gd name="connsiteX118" fmla="*/ 1452567 w 4067175"/>
              <a:gd name="connsiteY118" fmla="*/ 1285876 h 5143472"/>
              <a:gd name="connsiteX119" fmla="*/ 1452563 w 4067175"/>
              <a:gd name="connsiteY119" fmla="*/ 1285876 h 5143472"/>
              <a:gd name="connsiteX120" fmla="*/ 1452563 w 4067175"/>
              <a:gd name="connsiteY120" fmla="*/ 1285873 h 5143472"/>
              <a:gd name="connsiteX121" fmla="*/ 1452563 w 4067175"/>
              <a:gd name="connsiteY121" fmla="*/ 1285847 h 5143472"/>
              <a:gd name="connsiteX122" fmla="*/ 1452563 w 4067175"/>
              <a:gd name="connsiteY122" fmla="*/ 857245 h 5143472"/>
              <a:gd name="connsiteX123" fmla="*/ 1017618 w 4067175"/>
              <a:gd name="connsiteY123" fmla="*/ 1285847 h 5143472"/>
              <a:gd name="connsiteX124" fmla="*/ 1017618 w 4067175"/>
              <a:gd name="connsiteY124" fmla="*/ 1285847 h 5143472"/>
              <a:gd name="connsiteX125" fmla="*/ 1452563 w 4067175"/>
              <a:gd name="connsiteY125" fmla="*/ 857245 h 5143472"/>
              <a:gd name="connsiteX126" fmla="*/ 1017588 w 4067175"/>
              <a:gd name="connsiteY126" fmla="*/ 857245 h 5143472"/>
              <a:gd name="connsiteX127" fmla="*/ 1452563 w 4067175"/>
              <a:gd name="connsiteY127" fmla="*/ 428621 h 5143472"/>
              <a:gd name="connsiteX128" fmla="*/ 1452563 w 4067175"/>
              <a:gd name="connsiteY128" fmla="*/ 428623 h 5143472"/>
              <a:gd name="connsiteX129" fmla="*/ 1452563 w 4067175"/>
              <a:gd name="connsiteY129" fmla="*/ 857244 h 5143472"/>
              <a:gd name="connsiteX130" fmla="*/ 1887536 w 4067175"/>
              <a:gd name="connsiteY130" fmla="*/ 428623 h 5143472"/>
              <a:gd name="connsiteX131" fmla="*/ 1887538 w 4067175"/>
              <a:gd name="connsiteY131" fmla="*/ 428623 h 5143472"/>
              <a:gd name="connsiteX132" fmla="*/ 1887538 w 4067175"/>
              <a:gd name="connsiteY132" fmla="*/ 428623 h 5143472"/>
              <a:gd name="connsiteX133" fmla="*/ 1452563 w 4067175"/>
              <a:gd name="connsiteY133" fmla="*/ 0 h 5143472"/>
              <a:gd name="connsiteX134" fmla="*/ 1887538 w 4067175"/>
              <a:gd name="connsiteY134" fmla="*/ 0 h 5143472"/>
              <a:gd name="connsiteX135" fmla="*/ 1452566 w 4067175"/>
              <a:gd name="connsiteY135" fmla="*/ 428621 h 5143472"/>
              <a:gd name="connsiteX136" fmla="*/ 1452563 w 4067175"/>
              <a:gd name="connsiteY136" fmla="*/ 428621 h 5143472"/>
              <a:gd name="connsiteX137" fmla="*/ 1452563 w 4067175"/>
              <a:gd name="connsiteY137" fmla="*/ 428621 h 5143472"/>
              <a:gd name="connsiteX138" fmla="*/ 1017588 w 4067175"/>
              <a:gd name="connsiteY138" fmla="*/ 428621 h 5143472"/>
              <a:gd name="connsiteX139" fmla="*/ 1017588 w 4067175"/>
              <a:gd name="connsiteY139" fmla="*/ 428621 h 5143472"/>
              <a:gd name="connsiteX140" fmla="*/ 1017590 w 4067175"/>
              <a:gd name="connsiteY140" fmla="*/ 428619 h 5143472"/>
              <a:gd name="connsiteX141" fmla="*/ 1452563 w 4067175"/>
              <a:gd name="connsiteY141" fmla="*/ 428619 h 5143472"/>
              <a:gd name="connsiteX142" fmla="*/ 1017581 w 4067175"/>
              <a:gd name="connsiteY142" fmla="*/ 0 h 5143472"/>
              <a:gd name="connsiteX143" fmla="*/ 1017586 w 4067175"/>
              <a:gd name="connsiteY143" fmla="*/ 0 h 5143472"/>
              <a:gd name="connsiteX144" fmla="*/ 582615 w 4067175"/>
              <a:gd name="connsiteY144" fmla="*/ 428619 h 5143472"/>
              <a:gd name="connsiteX145" fmla="*/ 582613 w 4067175"/>
              <a:gd name="connsiteY145" fmla="*/ 428619 h 5143472"/>
              <a:gd name="connsiteX146" fmla="*/ 582613 w 4067175"/>
              <a:gd name="connsiteY146" fmla="*/ 428617 h 5143472"/>
              <a:gd name="connsiteX147" fmla="*/ 582603 w 4067175"/>
              <a:gd name="connsiteY147" fmla="*/ 0 h 5143472"/>
              <a:gd name="connsiteX148" fmla="*/ 582604 w 4067175"/>
              <a:gd name="connsiteY148" fmla="*/ 0 h 5143472"/>
              <a:gd name="connsiteX149" fmla="*/ 147639 w 4067175"/>
              <a:gd name="connsiteY149" fmla="*/ 428613 h 5143472"/>
              <a:gd name="connsiteX150" fmla="*/ 147639 w 4067175"/>
              <a:gd name="connsiteY150" fmla="*/ 428613 h 514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067175" h="5143472">
                <a:moveTo>
                  <a:pt x="2324101" y="4714847"/>
                </a:moveTo>
                <a:lnTo>
                  <a:pt x="2324101" y="5143472"/>
                </a:lnTo>
                <a:lnTo>
                  <a:pt x="1887538" y="5143472"/>
                </a:lnTo>
                <a:close/>
                <a:moveTo>
                  <a:pt x="1452563" y="4714847"/>
                </a:moveTo>
                <a:lnTo>
                  <a:pt x="1887538" y="4714847"/>
                </a:lnTo>
                <a:lnTo>
                  <a:pt x="1452563" y="5143472"/>
                </a:lnTo>
                <a:close/>
                <a:moveTo>
                  <a:pt x="1452563" y="4286222"/>
                </a:moveTo>
                <a:lnTo>
                  <a:pt x="1887538" y="4286222"/>
                </a:lnTo>
                <a:lnTo>
                  <a:pt x="1452563" y="4714847"/>
                </a:lnTo>
                <a:close/>
                <a:moveTo>
                  <a:pt x="1017588" y="4286222"/>
                </a:moveTo>
                <a:lnTo>
                  <a:pt x="1452563" y="4286222"/>
                </a:lnTo>
                <a:lnTo>
                  <a:pt x="1017588" y="4714847"/>
                </a:lnTo>
                <a:close/>
                <a:moveTo>
                  <a:pt x="1017588" y="3428972"/>
                </a:moveTo>
                <a:lnTo>
                  <a:pt x="1017588" y="3857597"/>
                </a:lnTo>
                <a:lnTo>
                  <a:pt x="582613" y="4286222"/>
                </a:lnTo>
                <a:lnTo>
                  <a:pt x="582613" y="3857597"/>
                </a:lnTo>
                <a:close/>
                <a:moveTo>
                  <a:pt x="1017588" y="2571722"/>
                </a:moveTo>
                <a:lnTo>
                  <a:pt x="1452563" y="2571722"/>
                </a:lnTo>
                <a:lnTo>
                  <a:pt x="1017588" y="3000347"/>
                </a:lnTo>
                <a:close/>
                <a:moveTo>
                  <a:pt x="582613" y="2143097"/>
                </a:moveTo>
                <a:lnTo>
                  <a:pt x="147639" y="2571721"/>
                </a:lnTo>
                <a:lnTo>
                  <a:pt x="147639" y="2571721"/>
                </a:lnTo>
                <a:close/>
                <a:moveTo>
                  <a:pt x="582613" y="1714509"/>
                </a:moveTo>
                <a:lnTo>
                  <a:pt x="582613" y="2143097"/>
                </a:lnTo>
                <a:lnTo>
                  <a:pt x="147639" y="2143097"/>
                </a:lnTo>
                <a:lnTo>
                  <a:pt x="147639" y="2143096"/>
                </a:lnTo>
                <a:close/>
                <a:moveTo>
                  <a:pt x="1017582" y="1285876"/>
                </a:moveTo>
                <a:lnTo>
                  <a:pt x="1017582" y="1285876"/>
                </a:lnTo>
                <a:lnTo>
                  <a:pt x="582613" y="1714502"/>
                </a:lnTo>
                <a:close/>
                <a:moveTo>
                  <a:pt x="1017588" y="857243"/>
                </a:moveTo>
                <a:lnTo>
                  <a:pt x="1017588" y="857245"/>
                </a:lnTo>
                <a:lnTo>
                  <a:pt x="1017588" y="857245"/>
                </a:lnTo>
                <a:lnTo>
                  <a:pt x="582620" y="1285870"/>
                </a:lnTo>
                <a:lnTo>
                  <a:pt x="582617" y="1285870"/>
                </a:lnTo>
                <a:close/>
                <a:moveTo>
                  <a:pt x="147638" y="857243"/>
                </a:moveTo>
                <a:lnTo>
                  <a:pt x="147638" y="857243"/>
                </a:lnTo>
                <a:lnTo>
                  <a:pt x="147638" y="857245"/>
                </a:lnTo>
                <a:lnTo>
                  <a:pt x="147638" y="857246"/>
                </a:lnTo>
                <a:lnTo>
                  <a:pt x="0" y="1002199"/>
                </a:lnTo>
                <a:lnTo>
                  <a:pt x="0" y="1002195"/>
                </a:lnTo>
                <a:close/>
                <a:moveTo>
                  <a:pt x="0" y="857239"/>
                </a:moveTo>
                <a:lnTo>
                  <a:pt x="147638" y="857239"/>
                </a:lnTo>
                <a:lnTo>
                  <a:pt x="147638" y="857241"/>
                </a:lnTo>
                <a:lnTo>
                  <a:pt x="0" y="857241"/>
                </a:lnTo>
                <a:close/>
                <a:moveTo>
                  <a:pt x="147645" y="857239"/>
                </a:moveTo>
                <a:lnTo>
                  <a:pt x="582613" y="857239"/>
                </a:lnTo>
                <a:lnTo>
                  <a:pt x="582613" y="857243"/>
                </a:lnTo>
                <a:lnTo>
                  <a:pt x="582613" y="857243"/>
                </a:lnTo>
                <a:lnTo>
                  <a:pt x="147640" y="857243"/>
                </a:lnTo>
                <a:close/>
                <a:moveTo>
                  <a:pt x="115390" y="460278"/>
                </a:moveTo>
                <a:lnTo>
                  <a:pt x="0" y="573569"/>
                </a:lnTo>
                <a:lnTo>
                  <a:pt x="0" y="573569"/>
                </a:lnTo>
                <a:close/>
                <a:moveTo>
                  <a:pt x="147639" y="428614"/>
                </a:moveTo>
                <a:lnTo>
                  <a:pt x="582613" y="428614"/>
                </a:lnTo>
                <a:lnTo>
                  <a:pt x="582613" y="428615"/>
                </a:lnTo>
                <a:lnTo>
                  <a:pt x="582607" y="428621"/>
                </a:lnTo>
                <a:lnTo>
                  <a:pt x="147639" y="428621"/>
                </a:lnTo>
                <a:lnTo>
                  <a:pt x="147639" y="428617"/>
                </a:lnTo>
                <a:lnTo>
                  <a:pt x="147639" y="428615"/>
                </a:lnTo>
                <a:lnTo>
                  <a:pt x="147639" y="428615"/>
                </a:lnTo>
                <a:close/>
                <a:moveTo>
                  <a:pt x="90021" y="56564"/>
                </a:moveTo>
                <a:lnTo>
                  <a:pt x="0" y="144948"/>
                </a:lnTo>
                <a:lnTo>
                  <a:pt x="0" y="144948"/>
                </a:lnTo>
                <a:close/>
                <a:moveTo>
                  <a:pt x="2324101" y="0"/>
                </a:moveTo>
                <a:lnTo>
                  <a:pt x="2759076" y="0"/>
                </a:lnTo>
                <a:lnTo>
                  <a:pt x="2759076" y="428623"/>
                </a:lnTo>
                <a:lnTo>
                  <a:pt x="3194050" y="0"/>
                </a:lnTo>
                <a:lnTo>
                  <a:pt x="4067175" y="0"/>
                </a:lnTo>
                <a:lnTo>
                  <a:pt x="4067175" y="5143472"/>
                </a:lnTo>
                <a:lnTo>
                  <a:pt x="2759076" y="5143472"/>
                </a:lnTo>
                <a:lnTo>
                  <a:pt x="2324101" y="4714847"/>
                </a:lnTo>
                <a:lnTo>
                  <a:pt x="1887538" y="4714847"/>
                </a:lnTo>
                <a:lnTo>
                  <a:pt x="2324101" y="4286222"/>
                </a:lnTo>
                <a:lnTo>
                  <a:pt x="1887538" y="4286222"/>
                </a:lnTo>
                <a:lnTo>
                  <a:pt x="1887538" y="3857597"/>
                </a:lnTo>
                <a:lnTo>
                  <a:pt x="1452563" y="3857597"/>
                </a:lnTo>
                <a:lnTo>
                  <a:pt x="1887538" y="3428972"/>
                </a:lnTo>
                <a:lnTo>
                  <a:pt x="1452563" y="3428972"/>
                </a:lnTo>
                <a:lnTo>
                  <a:pt x="1452563" y="3000347"/>
                </a:lnTo>
                <a:lnTo>
                  <a:pt x="1887538" y="2571722"/>
                </a:lnTo>
                <a:lnTo>
                  <a:pt x="1452563" y="2571722"/>
                </a:lnTo>
                <a:lnTo>
                  <a:pt x="1887538" y="2143097"/>
                </a:lnTo>
                <a:lnTo>
                  <a:pt x="1452563" y="2143097"/>
                </a:lnTo>
                <a:lnTo>
                  <a:pt x="1452563" y="1714509"/>
                </a:lnTo>
                <a:lnTo>
                  <a:pt x="1017588" y="2143097"/>
                </a:lnTo>
                <a:lnTo>
                  <a:pt x="1452563" y="1714509"/>
                </a:lnTo>
                <a:lnTo>
                  <a:pt x="1017588" y="1714509"/>
                </a:lnTo>
                <a:lnTo>
                  <a:pt x="1017588" y="1714506"/>
                </a:lnTo>
                <a:lnTo>
                  <a:pt x="582613" y="1714506"/>
                </a:lnTo>
                <a:lnTo>
                  <a:pt x="582613" y="1714509"/>
                </a:lnTo>
                <a:lnTo>
                  <a:pt x="147639" y="1714509"/>
                </a:lnTo>
                <a:lnTo>
                  <a:pt x="147638" y="1714509"/>
                </a:lnTo>
                <a:lnTo>
                  <a:pt x="147638" y="1714510"/>
                </a:lnTo>
                <a:lnTo>
                  <a:pt x="0" y="1859466"/>
                </a:lnTo>
                <a:lnTo>
                  <a:pt x="0" y="1859459"/>
                </a:lnTo>
                <a:lnTo>
                  <a:pt x="147639" y="1714502"/>
                </a:lnTo>
                <a:lnTo>
                  <a:pt x="0" y="1714502"/>
                </a:lnTo>
                <a:lnTo>
                  <a:pt x="0" y="1714499"/>
                </a:lnTo>
                <a:lnTo>
                  <a:pt x="147639" y="1714499"/>
                </a:lnTo>
                <a:lnTo>
                  <a:pt x="147639" y="1714471"/>
                </a:lnTo>
                <a:lnTo>
                  <a:pt x="582586" y="1285874"/>
                </a:lnTo>
                <a:lnTo>
                  <a:pt x="582609" y="1285874"/>
                </a:lnTo>
                <a:lnTo>
                  <a:pt x="147638" y="1714502"/>
                </a:lnTo>
                <a:lnTo>
                  <a:pt x="582613" y="1714502"/>
                </a:lnTo>
                <a:lnTo>
                  <a:pt x="1017588" y="1714502"/>
                </a:lnTo>
                <a:lnTo>
                  <a:pt x="1017588" y="1714472"/>
                </a:lnTo>
                <a:lnTo>
                  <a:pt x="1452534" y="1285876"/>
                </a:lnTo>
                <a:lnTo>
                  <a:pt x="1452560" y="1285876"/>
                </a:lnTo>
                <a:lnTo>
                  <a:pt x="1017588" y="1714505"/>
                </a:lnTo>
                <a:lnTo>
                  <a:pt x="1452563" y="1714505"/>
                </a:lnTo>
                <a:lnTo>
                  <a:pt x="1452563" y="1714508"/>
                </a:lnTo>
                <a:lnTo>
                  <a:pt x="1887535" y="1285878"/>
                </a:lnTo>
                <a:lnTo>
                  <a:pt x="1887538" y="1285878"/>
                </a:lnTo>
                <a:lnTo>
                  <a:pt x="1887538" y="1285876"/>
                </a:lnTo>
                <a:lnTo>
                  <a:pt x="1887538" y="857247"/>
                </a:lnTo>
                <a:lnTo>
                  <a:pt x="2324101" y="857247"/>
                </a:lnTo>
                <a:lnTo>
                  <a:pt x="2324101" y="428623"/>
                </a:lnTo>
                <a:lnTo>
                  <a:pt x="1887538" y="857247"/>
                </a:lnTo>
                <a:lnTo>
                  <a:pt x="1452567" y="1285876"/>
                </a:lnTo>
                <a:lnTo>
                  <a:pt x="1452563" y="1285876"/>
                </a:lnTo>
                <a:lnTo>
                  <a:pt x="1452563" y="1285873"/>
                </a:lnTo>
                <a:lnTo>
                  <a:pt x="1452563" y="1285847"/>
                </a:lnTo>
                <a:lnTo>
                  <a:pt x="1452563" y="857245"/>
                </a:lnTo>
                <a:lnTo>
                  <a:pt x="1017618" y="1285847"/>
                </a:lnTo>
                <a:lnTo>
                  <a:pt x="1017618" y="1285847"/>
                </a:lnTo>
                <a:lnTo>
                  <a:pt x="1452563" y="857245"/>
                </a:lnTo>
                <a:lnTo>
                  <a:pt x="1017588" y="857245"/>
                </a:lnTo>
                <a:lnTo>
                  <a:pt x="1452563" y="428621"/>
                </a:lnTo>
                <a:lnTo>
                  <a:pt x="1452563" y="428623"/>
                </a:lnTo>
                <a:lnTo>
                  <a:pt x="1452563" y="857244"/>
                </a:lnTo>
                <a:lnTo>
                  <a:pt x="1887536" y="428623"/>
                </a:lnTo>
                <a:lnTo>
                  <a:pt x="1887538" y="428623"/>
                </a:lnTo>
                <a:lnTo>
                  <a:pt x="1887538" y="428623"/>
                </a:lnTo>
                <a:close/>
                <a:moveTo>
                  <a:pt x="1452563" y="0"/>
                </a:moveTo>
                <a:lnTo>
                  <a:pt x="1887538" y="0"/>
                </a:lnTo>
                <a:lnTo>
                  <a:pt x="1452566" y="428621"/>
                </a:lnTo>
                <a:lnTo>
                  <a:pt x="1452563" y="428621"/>
                </a:lnTo>
                <a:lnTo>
                  <a:pt x="1452563" y="428621"/>
                </a:lnTo>
                <a:lnTo>
                  <a:pt x="1017588" y="428621"/>
                </a:lnTo>
                <a:lnTo>
                  <a:pt x="1017588" y="428621"/>
                </a:lnTo>
                <a:lnTo>
                  <a:pt x="1017590" y="428619"/>
                </a:lnTo>
                <a:lnTo>
                  <a:pt x="1452563" y="428619"/>
                </a:lnTo>
                <a:close/>
                <a:moveTo>
                  <a:pt x="1017581" y="0"/>
                </a:moveTo>
                <a:lnTo>
                  <a:pt x="1017586" y="0"/>
                </a:lnTo>
                <a:lnTo>
                  <a:pt x="582615" y="428619"/>
                </a:lnTo>
                <a:lnTo>
                  <a:pt x="582613" y="428619"/>
                </a:lnTo>
                <a:lnTo>
                  <a:pt x="582613" y="428617"/>
                </a:lnTo>
                <a:close/>
                <a:moveTo>
                  <a:pt x="582603" y="0"/>
                </a:moveTo>
                <a:lnTo>
                  <a:pt x="582604" y="0"/>
                </a:lnTo>
                <a:lnTo>
                  <a:pt x="147639" y="428613"/>
                </a:lnTo>
                <a:lnTo>
                  <a:pt x="147639" y="42861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it-IT" dirty="0"/>
              <a:t>Immagine</a:t>
            </a:r>
          </a:p>
        </p:txBody>
      </p:sp>
    </p:spTree>
    <p:extLst>
      <p:ext uri="{BB962C8B-B14F-4D97-AF65-F5344CB8AC3E}">
        <p14:creationId xmlns:p14="http://schemas.microsoft.com/office/powerpoint/2010/main" val="887421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 userDrawn="1"/>
        </p:nvSpPr>
        <p:spPr>
          <a:xfrm>
            <a:off x="0" y="3579862"/>
            <a:ext cx="4464496" cy="615553"/>
          </a:xfrm>
          <a:prstGeom prst="rect">
            <a:avLst/>
          </a:prstGeom>
          <a:noFill/>
        </p:spPr>
        <p:txBody>
          <a:bodyPr wrap="square" lIns="396000" tIns="0" rIns="0" bIns="0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www. poloinnovazioneict.org</a:t>
            </a:r>
          </a:p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info@poloinnovazioneict.org</a:t>
            </a:r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0" y="4447902"/>
            <a:ext cx="4464496" cy="307777"/>
          </a:xfrm>
          <a:prstGeom prst="rect">
            <a:avLst/>
          </a:prstGeom>
          <a:noFill/>
        </p:spPr>
        <p:txBody>
          <a:bodyPr wrap="square" lIns="864000" tIns="0" rIns="0" bIns="0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@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poloict</a:t>
            </a:r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2"/>
            <a:ext cx="7380312" cy="791989"/>
          </a:xfrm>
          <a:prstGeom prst="rect">
            <a:avLst/>
          </a:prstGeom>
        </p:spPr>
        <p:txBody>
          <a:bodyPr lIns="360000" tIns="0" rIns="0" bIns="0" anchor="b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sp>
        <p:nvSpPr>
          <p:cNvPr id="6" name="Freeform 16"/>
          <p:cNvSpPr>
            <a:spLocks/>
          </p:cNvSpPr>
          <p:nvPr userDrawn="1"/>
        </p:nvSpPr>
        <p:spPr bwMode="auto">
          <a:xfrm>
            <a:off x="405061" y="4463008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rgbClr val="419C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91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598613"/>
            <a:ext cx="7118505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13958" y="2914650"/>
            <a:ext cx="5862298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61870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00150"/>
            <a:ext cx="6696744" cy="33940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97341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1" y="3305175"/>
            <a:ext cx="6696744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1" y="2179638"/>
            <a:ext cx="6696744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23803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1200150"/>
            <a:ext cx="3240360" cy="339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07904" y="1200150"/>
            <a:ext cx="3240360" cy="339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57302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3240360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0"/>
            <a:ext cx="3240360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707904" y="1150938"/>
            <a:ext cx="3240361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707904" y="1631950"/>
            <a:ext cx="3240361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51433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2117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05175"/>
            <a:ext cx="8640960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179638"/>
            <a:ext cx="864096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95227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964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1" y="204788"/>
            <a:ext cx="2736304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03848" y="204788"/>
            <a:ext cx="3744416" cy="43894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1" y="1076325"/>
            <a:ext cx="2736304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92645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0"/>
            <a:ext cx="6696744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1520" y="460375"/>
            <a:ext cx="6696744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0"/>
            <a:ext cx="6696744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92251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1200150"/>
            <a:ext cx="6696744" cy="3394075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71404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788024" y="206375"/>
            <a:ext cx="2160240" cy="4387850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206375"/>
            <a:ext cx="4320480" cy="4387850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5772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egnaposto immagine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  <p:sp>
        <p:nvSpPr>
          <p:cNvPr id="269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270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271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3131840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26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3131840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210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3131840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385192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5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106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984136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92337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0729960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05175"/>
            <a:ext cx="8640960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179638"/>
            <a:ext cx="864096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973160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988135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424586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0"/>
            <a:ext cx="4245868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24745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247455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694902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083116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1526961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3213993" cy="871537"/>
          </a:xfrm>
          <a:prstGeom prst="rect">
            <a:avLst/>
          </a:prstGeom>
        </p:spPr>
        <p:txBody>
          <a:bodyPr anchor="b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15566"/>
            <a:ext cx="531743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1787103"/>
            <a:ext cx="3213993" cy="2800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275448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0"/>
            <a:ext cx="864096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915566"/>
            <a:ext cx="9144000" cy="2630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0"/>
            <a:ext cx="864096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83072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20762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5565"/>
            <a:ext cx="2263080" cy="3678659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5"/>
            <a:ext cx="6225480" cy="3678659"/>
          </a:xfrm>
          <a:prstGeom prst="rect">
            <a:avLst/>
          </a:prstGeo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5902001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174A-A576-452C-99BB-43CDCB3DCE40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6BE-710D-4E35-9BC5-AAE673E96B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48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424586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0"/>
            <a:ext cx="4245868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24745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247455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339657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C4F6-EFEF-40FD-BB7B-774ADD422CEC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2"/>
            <a:ext cx="7380312" cy="218918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28EF50C5-2FC0-4A73-990A-F1F8EE01F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590"/>
            <a:ext cx="6019800" cy="7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873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028074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15567"/>
            <a:ext cx="864096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843013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05175"/>
            <a:ext cx="8640960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179639"/>
            <a:ext cx="864096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3533192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915567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5567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6093072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424586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1"/>
            <a:ext cx="4245868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24745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951"/>
            <a:ext cx="4247455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744021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  <p:grpSp>
        <p:nvGrpSpPr>
          <p:cNvPr id="3" name="Gruppo 8">
            <a:extLst>
              <a:ext uri="{FF2B5EF4-FFF2-40B4-BE49-F238E27FC236}">
                <a16:creationId xmlns:a16="http://schemas.microsoft.com/office/drawing/2014/main" xmlns="" id="{EB31E07C-EC64-49D1-A75E-90FF38B25341}"/>
              </a:ext>
            </a:extLst>
          </p:cNvPr>
          <p:cNvGrpSpPr/>
          <p:nvPr userDrawn="1"/>
        </p:nvGrpSpPr>
        <p:grpSpPr>
          <a:xfrm>
            <a:off x="121326" y="4834233"/>
            <a:ext cx="3274471" cy="249079"/>
            <a:chOff x="5007927" y="3482658"/>
            <a:chExt cx="4365961" cy="332105"/>
          </a:xfrm>
        </p:grpSpPr>
        <p:sp>
          <p:nvSpPr>
            <p:cNvPr id="4" name="Casella di testo 18">
              <a:extLst>
                <a:ext uri="{FF2B5EF4-FFF2-40B4-BE49-F238E27FC236}">
                  <a16:creationId xmlns:a16="http://schemas.microsoft.com/office/drawing/2014/main" xmlns="" id="{2A3D07F1-CCC3-4CAE-8E6F-3C5C67D11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7743" y="3501073"/>
              <a:ext cx="2176145" cy="3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POR FESR PIEMONTE 2014-2020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Fondo Europeo di Sviluppo Regionale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Immagine 10">
              <a:extLst>
                <a:ext uri="{FF2B5EF4-FFF2-40B4-BE49-F238E27FC236}">
                  <a16:creationId xmlns:a16="http://schemas.microsoft.com/office/drawing/2014/main" xmlns="" id="{FF3ED26E-91CE-43E1-AF0E-DBB132E21FAA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927" y="3482658"/>
              <a:ext cx="2077720" cy="332105"/>
            </a:xfrm>
            <a:prstGeom prst="rect">
              <a:avLst/>
            </a:prstGeom>
          </p:spPr>
        </p:pic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A6374261-CAF2-4A52-8D99-7F6FF8A9BB8B}"/>
              </a:ext>
            </a:extLst>
          </p:cNvPr>
          <p:cNvSpPr/>
          <p:nvPr userDrawn="1"/>
        </p:nvSpPr>
        <p:spPr>
          <a:xfrm>
            <a:off x="3382045" y="4805479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di Innovazione ICT, 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6F9E7561-D701-43CD-B10E-E2AFE7061B1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95796" y="4862334"/>
            <a:ext cx="0" cy="206977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002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323662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1" y="915567"/>
            <a:ext cx="3213993" cy="871537"/>
          </a:xfrm>
          <a:prstGeom prst="rect">
            <a:avLst/>
          </a:prstGeom>
        </p:spPr>
        <p:txBody>
          <a:bodyPr anchor="b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15567"/>
            <a:ext cx="531743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1" y="1787104"/>
            <a:ext cx="3213993" cy="2800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0792293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1"/>
            <a:ext cx="864096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915567"/>
            <a:ext cx="9144000" cy="2630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1"/>
            <a:ext cx="864096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6176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  <p:grpSp>
        <p:nvGrpSpPr>
          <p:cNvPr id="3" name="Gruppo 8">
            <a:extLst>
              <a:ext uri="{FF2B5EF4-FFF2-40B4-BE49-F238E27FC236}">
                <a16:creationId xmlns:a16="http://schemas.microsoft.com/office/drawing/2014/main" xmlns="" id="{EB31E07C-EC64-49D1-A75E-90FF38B25341}"/>
              </a:ext>
            </a:extLst>
          </p:cNvPr>
          <p:cNvGrpSpPr/>
          <p:nvPr userDrawn="1"/>
        </p:nvGrpSpPr>
        <p:grpSpPr>
          <a:xfrm>
            <a:off x="121325" y="4834232"/>
            <a:ext cx="3274471" cy="249079"/>
            <a:chOff x="5007927" y="3482658"/>
            <a:chExt cx="4365961" cy="332105"/>
          </a:xfrm>
        </p:grpSpPr>
        <p:sp>
          <p:nvSpPr>
            <p:cNvPr id="4" name="Casella di testo 18">
              <a:extLst>
                <a:ext uri="{FF2B5EF4-FFF2-40B4-BE49-F238E27FC236}">
                  <a16:creationId xmlns:a16="http://schemas.microsoft.com/office/drawing/2014/main" xmlns="" id="{2A3D07F1-CCC3-4CAE-8E6F-3C5C67D11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7743" y="3501073"/>
              <a:ext cx="2176145" cy="3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POR FESR PIEMONTE 2014-2020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Fondo Europeo di Sviluppo Regionale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Immagine 10">
              <a:extLst>
                <a:ext uri="{FF2B5EF4-FFF2-40B4-BE49-F238E27FC236}">
                  <a16:creationId xmlns:a16="http://schemas.microsoft.com/office/drawing/2014/main" xmlns="" id="{FF3ED26E-91CE-43E1-AF0E-DBB132E21FAA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927" y="3482658"/>
              <a:ext cx="2077720" cy="332105"/>
            </a:xfrm>
            <a:prstGeom prst="rect">
              <a:avLst/>
            </a:prstGeom>
          </p:spPr>
        </p:pic>
      </p:grp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6F9E7561-D701-43CD-B10E-E2AFE7061B1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95796" y="4862333"/>
            <a:ext cx="0" cy="206977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E0197250-38D5-4BD6-9673-5765AD8EB593}"/>
              </a:ext>
            </a:extLst>
          </p:cNvPr>
          <p:cNvSpPr/>
          <p:nvPr userDrawn="1"/>
        </p:nvSpPr>
        <p:spPr>
          <a:xfrm>
            <a:off x="7596188" y="169738"/>
            <a:ext cx="13683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C84F5B16-1B25-48F9-A709-AEB75816A248}"/>
              </a:ext>
            </a:extLst>
          </p:cNvPr>
          <p:cNvSpPr/>
          <p:nvPr userDrawn="1"/>
        </p:nvSpPr>
        <p:spPr>
          <a:xfrm>
            <a:off x="0" y="771526"/>
            <a:ext cx="9144000" cy="56854"/>
          </a:xfrm>
          <a:prstGeom prst="rect">
            <a:avLst/>
          </a:prstGeom>
          <a:gradFill flip="none" rotWithShape="1">
            <a:gsLst>
              <a:gs pos="0">
                <a:srgbClr val="30999D">
                  <a:tint val="66000"/>
                  <a:satMod val="160000"/>
                </a:srgbClr>
              </a:gs>
              <a:gs pos="51000">
                <a:srgbClr val="30999D">
                  <a:tint val="44500"/>
                  <a:satMod val="160000"/>
                </a:srgbClr>
              </a:gs>
              <a:gs pos="9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3635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7"/>
            <a:ext cx="8640960" cy="3678659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7221665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5566"/>
            <a:ext cx="2263080" cy="3678659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6"/>
            <a:ext cx="6225480" cy="3678659"/>
          </a:xfrm>
          <a:prstGeom prst="rect">
            <a:avLst/>
          </a:prstGeo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8438952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u-Latn-CA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9B75-C9A0-4026-8735-3A5ACE3C30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9167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C4F6-EFEF-40FD-BB7B-774ADD422CEC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3"/>
            <a:ext cx="7380312" cy="218918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189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378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566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754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28EF50C5-2FC0-4A73-990A-F1F8EE01F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590"/>
            <a:ext cx="6019800" cy="7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726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79512" y="2571750"/>
            <a:ext cx="8964486" cy="541883"/>
          </a:xfrm>
          <a:prstGeom prst="rect">
            <a:avLst/>
          </a:prstGeom>
        </p:spPr>
        <p:txBody>
          <a:bodyPr lIns="0" tIns="0" rIns="360000" bIns="0"/>
          <a:lstStyle>
            <a:lvl1pPr algn="ctr">
              <a:defRPr sz="2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it-IT" dirty="0"/>
              <a:t>Titolo presentazione o evento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F95A-C8DB-4C51-9E90-5AE2A41D065D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3EC3-CD38-4D3F-9AF9-E488813A6C82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4" hasCustomPrompt="1"/>
          </p:nvPr>
        </p:nvSpPr>
        <p:spPr>
          <a:xfrm>
            <a:off x="637927" y="3522042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l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Luogo</a:t>
            </a:r>
          </a:p>
        </p:txBody>
      </p:sp>
      <p:sp>
        <p:nvSpPr>
          <p:cNvPr id="16" name="Segnaposto testo 14"/>
          <p:cNvSpPr>
            <a:spLocks noGrp="1"/>
          </p:cNvSpPr>
          <p:nvPr>
            <p:ph type="body" sz="quarter" idx="15" hasCustomPrompt="1"/>
          </p:nvPr>
        </p:nvSpPr>
        <p:spPr>
          <a:xfrm>
            <a:off x="637927" y="3738066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19" name="Segnaposto testo 14">
            <a:extLst>
              <a:ext uri="{FF2B5EF4-FFF2-40B4-BE49-F238E27FC236}">
                <a16:creationId xmlns:a16="http://schemas.microsoft.com/office/drawing/2014/main" xmlns="" id="{C1381035-DC24-4852-A754-D557CF411C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4431" y="3522042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20" name="Segnaposto testo 14">
            <a:extLst>
              <a:ext uri="{FF2B5EF4-FFF2-40B4-BE49-F238E27FC236}">
                <a16:creationId xmlns:a16="http://schemas.microsoft.com/office/drawing/2014/main" xmlns="" id="{132E457C-57E1-4314-ABB6-1B8E18F2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74431" y="3746017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r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@</a:t>
            </a:r>
            <a:r>
              <a:rPr lang="it-IT" dirty="0" err="1"/>
              <a:t>account_twitter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947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83464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3213993" cy="871537"/>
          </a:xfrm>
          <a:prstGeom prst="rect">
            <a:avLst/>
          </a:prstGeom>
        </p:spPr>
        <p:txBody>
          <a:bodyPr anchor="b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15566"/>
            <a:ext cx="531743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1787103"/>
            <a:ext cx="3213993" cy="2800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6633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0"/>
            <a:ext cx="864096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915566"/>
            <a:ext cx="9144000" cy="2630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0"/>
            <a:ext cx="864096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04460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7C58-D9B9-4B3E-BBC4-662B568FE63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"/>
            <a:ext cx="1600199" cy="652462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 flipV="1">
            <a:off x="0" y="774000"/>
            <a:ext cx="9144000" cy="36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82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9" r:id="rId12"/>
    <p:sldLayoutId id="214748377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AF95A-C8DB-4C51-9E90-5AE2A41D065D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3EC3-CD38-4D3F-9AF9-E488813A6C82}" type="slidenum">
              <a:rPr lang="it-IT" smtClean="0"/>
              <a:t>‹N›</a:t>
            </a:fld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59FCC8C1-15A5-4316-88F2-1CE40989A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43"/>
            <a:ext cx="9144000" cy="146304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996C4592-2882-44F1-8488-40E426DA2B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/>
          <a:stretch/>
        </p:blipFill>
        <p:spPr>
          <a:xfrm>
            <a:off x="3218478" y="4082758"/>
            <a:ext cx="5658563" cy="77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7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756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5A28-0BC1-4F7F-9A5F-BD906611054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4956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9" r:id="rId2"/>
    <p:sldLayoutId id="214748372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5A28-0BC1-4F7F-9A5F-BD9066110548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1065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7" r:id="rId2"/>
    <p:sldLayoutId id="214748371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4847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8" r:id="rId2"/>
    <p:sldLayoutId id="214748368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FD3B-A6B8-4186-A439-C0A5C55AD22A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43625" y="0"/>
            <a:ext cx="3000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0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D86C-4AB4-40F9-A857-5A04DA3E42B0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5A28-0BC1-4F7F-9A5F-BD906611054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7672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9A2F-9B0A-4586-8ABB-5AE2FD40A4B5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7C58-D9B9-4B3E-BBC4-662B568FE63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"/>
            <a:ext cx="1600199" cy="652462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 flipV="1">
            <a:off x="0" y="774000"/>
            <a:ext cx="9144000" cy="36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8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EC4F6-EFEF-40FD-BB7B-774ADD422CEC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43625" y="0"/>
            <a:ext cx="3000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4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7C58-D9B9-4B3E-BBC4-662B568FE63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1" y="2"/>
            <a:ext cx="1600199" cy="652462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 flipV="1">
            <a:off x="0" y="774000"/>
            <a:ext cx="9144000" cy="36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196902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xmlns="" id="{1E55163F-9A73-4DD1-A32B-EC5F912A9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2" y="2427734"/>
            <a:ext cx="8892478" cy="541883"/>
          </a:xfrm>
        </p:spPr>
        <p:txBody>
          <a:bodyPr/>
          <a:lstStyle/>
          <a:p>
            <a:r>
              <a:rPr lang="it-IT" altLang="it-IT" sz="4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</a:rPr>
              <a:t>PROGETTO ECO_BIVACCO</a:t>
            </a:r>
            <a:endParaRPr lang="it-IT" sz="40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00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0D0977A2-71DE-45CA-A4C8-AE827F011995}"/>
              </a:ext>
            </a:extLst>
          </p:cNvPr>
          <p:cNvSpPr/>
          <p:nvPr/>
        </p:nvSpPr>
        <p:spPr>
          <a:xfrm>
            <a:off x="0" y="827314"/>
            <a:ext cx="2411760" cy="39205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7596188" cy="771525"/>
          </a:xfrm>
        </p:spPr>
        <p:txBody>
          <a:bodyPr/>
          <a:lstStyle/>
          <a:p>
            <a:r>
              <a:rPr lang="it-IT" sz="2000" dirty="0"/>
              <a:t>ECO_BIVACCO – </a:t>
            </a:r>
            <a:r>
              <a:rPr lang="it-IT" altLang="it-IT" sz="2000" dirty="0">
                <a:solidFill>
                  <a:schemeClr val="tx1"/>
                </a:solidFill>
                <a:latin typeface="Arial" panose="020B0604020202020204" pitchFamily="34" charset="0"/>
              </a:rPr>
              <a:t>Bivacco Modulare Ecosostenibile</a:t>
            </a:r>
            <a:endParaRPr lang="en-GB" sz="20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796136" y="843557"/>
            <a:ext cx="3240357" cy="21497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Obiettivo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</a:p>
          <a:p>
            <a:pPr marL="0" lvl="1" indent="0" algn="just">
              <a:buNone/>
              <a:defRPr/>
            </a:pPr>
            <a:r>
              <a:rPr lang="it-IT" sz="1200" dirty="0"/>
              <a:t>Il nostro obiettivo è lo sviluppo e la realizzazione una </a:t>
            </a:r>
            <a:r>
              <a:rPr lang="it-IT" sz="1200" b="1" dirty="0"/>
              <a:t>cellula abitativa autosufficiente</a:t>
            </a:r>
            <a:r>
              <a:rPr lang="it-IT" sz="1200" dirty="0"/>
              <a:t> ed eco-sostenibile, con </a:t>
            </a:r>
            <a:r>
              <a:rPr lang="it-IT" sz="1200" b="1" dirty="0"/>
              <a:t>gestione remota </a:t>
            </a:r>
            <a:r>
              <a:rPr lang="it-IT" sz="1200" dirty="0"/>
              <a:t>hi-tech, destinata alla ricettività turistica extra-alberghiera diffusa sul territorio, che incontri le richieste dei fruitori dei percorsi naturalistici quali </a:t>
            </a:r>
            <a:r>
              <a:rPr lang="it-IT" sz="1200" dirty="0" err="1"/>
              <a:t>ciclovie</a:t>
            </a:r>
            <a:r>
              <a:rPr lang="it-IT" sz="1200" dirty="0"/>
              <a:t>, parchi naturali, sentieri alpini.</a:t>
            </a:r>
          </a:p>
          <a:p>
            <a:pPr marL="0" lvl="1" indent="0" algn="just">
              <a:buNone/>
              <a:defRPr/>
            </a:pPr>
            <a:r>
              <a:rPr lang="it-IT" sz="1200" dirty="0"/>
              <a:t>La modularità dell’oggetto dovrà permetterne un </a:t>
            </a:r>
            <a:r>
              <a:rPr lang="it-IT" sz="1200" b="1" dirty="0"/>
              <a:t>facile trasporto </a:t>
            </a:r>
            <a:r>
              <a:rPr lang="it-IT" sz="1200" dirty="0"/>
              <a:t>e una </a:t>
            </a:r>
            <a:r>
              <a:rPr lang="it-IT" sz="1200" b="1" dirty="0"/>
              <a:t>rapida installazione </a:t>
            </a:r>
            <a:r>
              <a:rPr lang="it-IT" sz="1200" dirty="0"/>
              <a:t>con metodi </a:t>
            </a:r>
            <a:r>
              <a:rPr lang="it-IT" sz="1200" b="1" dirty="0"/>
              <a:t>compatibili con l’ambiente.</a:t>
            </a:r>
            <a:endParaRPr lang="it-IT" sz="1200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204364" y="1955650"/>
            <a:ext cx="2135388" cy="25234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Partner</a:t>
            </a:r>
            <a:r>
              <a:rPr lang="en-US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: Mod.En Srl, Itaca Srl, </a:t>
            </a:r>
            <a:r>
              <a:rPr lang="en-US" sz="1200" b="0" dirty="0" err="1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AcGraf</a:t>
            </a:r>
            <a:r>
              <a:rPr lang="en-US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 Srl, </a:t>
            </a:r>
            <a:r>
              <a:rPr lang="en-US" sz="1200" b="0" dirty="0" err="1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Pentasoft</a:t>
            </a:r>
            <a:r>
              <a:rPr lang="en-US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 Srl, Campia Srl</a:t>
            </a:r>
            <a:endParaRPr lang="it-IT" sz="1200" b="0" dirty="0">
              <a:solidFill>
                <a:srgbClr val="2F2F2F">
                  <a:lumMod val="75000"/>
                  <a:lumOff val="25000"/>
                </a:srgbClr>
              </a:solidFill>
              <a:latin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PMI Innovativa</a:t>
            </a:r>
            <a:r>
              <a:rPr lang="it-IT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: Itaca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Pilot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/End User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Parco naturale del Monte San Giorgio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Durata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15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mesi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PM: </a:t>
            </a:r>
            <a:r>
              <a:rPr lang="it-IT" sz="12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Enrico Cirincione, Mod.En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Bando:</a:t>
            </a:r>
            <a:r>
              <a:rPr lang="it-IT" sz="12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«Poli di Innovazione» 2016 - Linea A</a:t>
            </a:r>
            <a:endParaRPr lang="en-US" sz="1200" b="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C87EF80F-2301-44E6-8595-94F5D47AF6B0}"/>
              </a:ext>
            </a:extLst>
          </p:cNvPr>
          <p:cNvSpPr txBox="1"/>
          <p:nvPr/>
        </p:nvSpPr>
        <p:spPr>
          <a:xfrm>
            <a:off x="930847" y="939968"/>
            <a:ext cx="140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>
                <a:solidFill>
                  <a:srgbClr val="30999D"/>
                </a:solidFill>
                <a:highlight>
                  <a:srgbClr val="FFFF00"/>
                </a:highlight>
                <a:latin typeface="Corbel"/>
              </a:rPr>
              <a:t>Materiali avanzati e design innovativo per prodotti con nuove funzionalità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30999D"/>
              </a:solidFill>
              <a:effectLst/>
              <a:highlight>
                <a:srgbClr val="FFFF00"/>
              </a:highligh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xmlns="" id="{149362F2-79DF-4334-8989-52D0001AB290}"/>
              </a:ext>
            </a:extLst>
          </p:cNvPr>
          <p:cNvSpPr txBox="1">
            <a:spLocks/>
          </p:cNvSpPr>
          <p:nvPr/>
        </p:nvSpPr>
        <p:spPr>
          <a:xfrm>
            <a:off x="2483769" y="3219822"/>
            <a:ext cx="6552724" cy="153197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ea typeface="+mn-ea"/>
                <a:cs typeface="+mn-cs"/>
              </a:rPr>
              <a:t>Risultato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ea typeface="+mn-ea"/>
                <a:cs typeface="+mn-cs"/>
              </a:rPr>
              <a:t>atteso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ea typeface="+mn-ea"/>
                <a:cs typeface="+mn-cs"/>
              </a:rPr>
              <a:t> del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ea typeface="+mn-ea"/>
                <a:cs typeface="+mn-cs"/>
              </a:rPr>
              <a:t>prodotto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ea typeface="+mn-ea"/>
                <a:cs typeface="+mn-cs"/>
              </a:rPr>
              <a:t> finale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</a:p>
          <a:p>
            <a:pPr marL="0" indent="0" fontAlgn="base">
              <a:buNone/>
            </a:pPr>
            <a:r>
              <a:rPr lang="it-IT" sz="1200" b="0" dirty="0">
                <a:cs typeface="Calibri" panose="020F0502020204030204" pitchFamily="34" charset="0"/>
              </a:rPr>
              <a:t>Il consorzio di aziende si propone di sviluppare e ingegnerizzare una </a:t>
            </a:r>
            <a:r>
              <a:rPr lang="it-IT" sz="1200" dirty="0">
                <a:cs typeface="Calibri" panose="020F0502020204030204" pitchFamily="34" charset="0"/>
              </a:rPr>
              <a:t>struttura completa e funzionante</a:t>
            </a:r>
            <a:r>
              <a:rPr lang="it-IT" sz="1200" b="0" dirty="0">
                <a:cs typeface="Calibri" panose="020F0502020204030204" pitchFamily="34" charset="0"/>
              </a:rPr>
              <a:t>, semplificata rispetto alle forme di edilizia tradizionale attraverso un largo utilizzo di componenti </a:t>
            </a:r>
            <a:r>
              <a:rPr lang="it-IT" sz="1200" b="0" dirty="0" err="1">
                <a:cs typeface="Calibri" panose="020F0502020204030204" pitchFamily="34" charset="0"/>
              </a:rPr>
              <a:t>preassemblati</a:t>
            </a:r>
            <a:r>
              <a:rPr lang="it-IT" sz="1200" b="0" dirty="0">
                <a:cs typeface="Calibri" panose="020F0502020204030204" pitchFamily="34" charset="0"/>
              </a:rPr>
              <a:t> e prefabbricati, ottimizzata per il funzionamento in situazioni climatiche differenti, alternativa alle soluzioni esistenti (rifugi, bivacchi) </a:t>
            </a:r>
            <a:r>
              <a:rPr lang="it-IT" sz="1200" b="0" dirty="0">
                <a:latin typeface="Calibri" panose="020F0502020204030204" pitchFamily="34" charset="0"/>
                <a:cs typeface="Calibri" panose="020F0502020204030204" pitchFamily="34" charset="0"/>
              </a:rPr>
              <a:t>per rispondere alla tendenza sempre più diffusa di un 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turismo più consapevole e attento</a:t>
            </a:r>
            <a:r>
              <a:rPr lang="it-IT" sz="1200" b="0" dirty="0">
                <a:latin typeface="Calibri" panose="020F0502020204030204" pitchFamily="34" charset="0"/>
                <a:cs typeface="Calibri" panose="020F0502020204030204" pitchFamily="34" charset="0"/>
              </a:rPr>
              <a:t> legato alle forme di mobilità sostenibile, 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fruibile su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ciclovie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, cammini e percorsi di trekking.</a:t>
            </a:r>
          </a:p>
          <a:p>
            <a:pPr marL="0" indent="0"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200" b="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0" indent="0"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200" b="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xmlns="" id="{029D0C0D-ED23-4D41-A9B2-D5B9D6461B9B}"/>
              </a:ext>
            </a:extLst>
          </p:cNvPr>
          <p:cNvCxnSpPr/>
          <p:nvPr/>
        </p:nvCxnSpPr>
        <p:spPr>
          <a:xfrm>
            <a:off x="0" y="4747892"/>
            <a:ext cx="9144000" cy="0"/>
          </a:xfrm>
          <a:prstGeom prst="line">
            <a:avLst/>
          </a:prstGeom>
          <a:ln w="3175">
            <a:solidFill>
              <a:srgbClr val="309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xmlns="" id="{A049BE9E-C912-4775-B9A4-8859F7298FF0}"/>
              </a:ext>
            </a:extLst>
          </p:cNvPr>
          <p:cNvCxnSpPr>
            <a:cxnSpLocks/>
          </p:cNvCxnSpPr>
          <p:nvPr/>
        </p:nvCxnSpPr>
        <p:spPr>
          <a:xfrm>
            <a:off x="2116899" y="3075806"/>
            <a:ext cx="6732240" cy="0"/>
          </a:xfrm>
          <a:prstGeom prst="line">
            <a:avLst/>
          </a:prstGeom>
          <a:ln w="3175">
            <a:solidFill>
              <a:srgbClr val="309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xmlns="" id="{1A657BD2-5C9A-4F24-8D9F-8471BAA82DF8}"/>
              </a:ext>
            </a:extLst>
          </p:cNvPr>
          <p:cNvCxnSpPr/>
          <p:nvPr/>
        </p:nvCxnSpPr>
        <p:spPr>
          <a:xfrm>
            <a:off x="5796136" y="811024"/>
            <a:ext cx="0" cy="2264782"/>
          </a:xfrm>
          <a:prstGeom prst="line">
            <a:avLst/>
          </a:prstGeom>
          <a:ln w="3175">
            <a:solidFill>
              <a:srgbClr val="309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e 7">
            <a:extLst>
              <a:ext uri="{FF2B5EF4-FFF2-40B4-BE49-F238E27FC236}">
                <a16:creationId xmlns:a16="http://schemas.microsoft.com/office/drawing/2014/main" xmlns="" id="{92ED9EAB-41AB-4263-BC4A-36345957BC91}"/>
              </a:ext>
            </a:extLst>
          </p:cNvPr>
          <p:cNvSpPr/>
          <p:nvPr/>
        </p:nvSpPr>
        <p:spPr>
          <a:xfrm>
            <a:off x="315004" y="1058863"/>
            <a:ext cx="709686" cy="7096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icona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0F68BAE2-22D1-4675-A298-D4591CFBB3B7}"/>
              </a:ext>
            </a:extLst>
          </p:cNvPr>
          <p:cNvSpPr/>
          <p:nvPr/>
        </p:nvSpPr>
        <p:spPr>
          <a:xfrm>
            <a:off x="3382045" y="4805479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CGREEN, 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4373"/>
            <a:ext cx="1923692" cy="631403"/>
          </a:xfrm>
          <a:prstGeom prst="rect">
            <a:avLst/>
          </a:prstGeom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xmlns="" id="{9C1A3041-AA37-48A9-B664-D0A80225F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0" r="38869" b="21156"/>
          <a:stretch>
            <a:fillRect/>
          </a:stretch>
        </p:blipFill>
        <p:spPr bwMode="auto">
          <a:xfrm>
            <a:off x="2848632" y="859770"/>
            <a:ext cx="2634387" cy="2144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35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EC001B89-55D6-4D4C-9DD5-E0CEF720C347}"/>
              </a:ext>
            </a:extLst>
          </p:cNvPr>
          <p:cNvSpPr/>
          <p:nvPr/>
        </p:nvSpPr>
        <p:spPr>
          <a:xfrm>
            <a:off x="5619694" y="811024"/>
            <a:ext cx="3524249" cy="3936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2000" dirty="0"/>
              <a:t>ECO_BIVACCO – </a:t>
            </a:r>
            <a:r>
              <a:rPr lang="it-IT" altLang="it-IT" sz="2000" dirty="0">
                <a:solidFill>
                  <a:schemeClr val="tx1"/>
                </a:solidFill>
                <a:latin typeface="Arial" panose="020B0604020202020204" pitchFamily="34" charset="0"/>
              </a:rPr>
              <a:t>Bivacco Modulare Ecosostenibile</a:t>
            </a:r>
            <a:endParaRPr lang="en-GB" sz="2000" dirty="0"/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5619695" y="3837486"/>
            <a:ext cx="3200777" cy="10385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200" dirty="0" err="1">
                <a:solidFill>
                  <a:srgbClr val="30999D"/>
                </a:solidFill>
                <a:latin typeface="Corbel"/>
              </a:rPr>
              <a:t>Mercati</a:t>
            </a:r>
            <a:r>
              <a:rPr lang="en-US" sz="1200" dirty="0">
                <a:solidFill>
                  <a:srgbClr val="30999D"/>
                </a:solidFill>
                <a:latin typeface="Corbel"/>
              </a:rPr>
              <a:t> di </a:t>
            </a:r>
            <a:r>
              <a:rPr lang="en-US" sz="1200" dirty="0" err="1">
                <a:solidFill>
                  <a:srgbClr val="30999D"/>
                </a:solidFill>
                <a:latin typeface="Corbel"/>
              </a:rPr>
              <a:t>applicazione</a:t>
            </a:r>
            <a:r>
              <a:rPr lang="en-US" sz="1200" dirty="0">
                <a:solidFill>
                  <a:srgbClr val="30999D"/>
                </a:solidFill>
                <a:latin typeface="Corbel"/>
              </a:rPr>
              <a:t>:</a:t>
            </a:r>
            <a:r>
              <a:rPr lang="en-US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 </a:t>
            </a:r>
            <a:r>
              <a:rPr lang="en-US" sz="1200" b="0" dirty="0" err="1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Ciclovie</a:t>
            </a:r>
            <a:r>
              <a:rPr lang="en-US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, </a:t>
            </a:r>
            <a:r>
              <a:rPr lang="en-US" sz="1200" b="0" dirty="0" err="1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parchi</a:t>
            </a:r>
            <a:r>
              <a:rPr lang="en-US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 </a:t>
            </a:r>
            <a:r>
              <a:rPr lang="en-US" sz="1200" b="0" dirty="0" err="1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naturali</a:t>
            </a:r>
            <a:r>
              <a:rPr lang="en-US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, </a:t>
            </a:r>
            <a:r>
              <a:rPr lang="en-US" sz="1200" b="0" dirty="0" err="1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percorsi</a:t>
            </a:r>
            <a:r>
              <a:rPr lang="en-US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 </a:t>
            </a:r>
            <a:r>
              <a:rPr lang="en-US" sz="1200" b="0" dirty="0" err="1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naturalistici</a:t>
            </a:r>
            <a:endParaRPr lang="en-US" sz="1200" b="0" dirty="0">
              <a:solidFill>
                <a:srgbClr val="2F2F2F">
                  <a:lumMod val="75000"/>
                  <a:lumOff val="25000"/>
                </a:srgbClr>
              </a:solidFill>
              <a:latin typeface="Corbel"/>
            </a:endParaRPr>
          </a:p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200" dirty="0" err="1">
                <a:solidFill>
                  <a:srgbClr val="30999D"/>
                </a:solidFill>
                <a:latin typeface="Corbel"/>
              </a:rPr>
              <a:t>Fatturato</a:t>
            </a:r>
            <a:r>
              <a:rPr lang="en-US" sz="1200" dirty="0">
                <a:solidFill>
                  <a:srgbClr val="30999D"/>
                </a:solidFill>
                <a:latin typeface="Corbel"/>
              </a:rPr>
              <a:t> </a:t>
            </a:r>
            <a:r>
              <a:rPr lang="en-US" sz="1200" dirty="0" err="1">
                <a:solidFill>
                  <a:srgbClr val="30999D"/>
                </a:solidFill>
                <a:latin typeface="Corbel"/>
              </a:rPr>
              <a:t>previsto</a:t>
            </a:r>
            <a:r>
              <a:rPr lang="en-US" sz="1200" dirty="0">
                <a:solidFill>
                  <a:srgbClr val="30999D"/>
                </a:solidFill>
                <a:latin typeface="Corbel"/>
              </a:rPr>
              <a:t>:</a:t>
            </a:r>
            <a:r>
              <a:rPr lang="en-US" sz="1200" dirty="0">
                <a:solidFill>
                  <a:srgbClr val="E20025"/>
                </a:solidFill>
                <a:latin typeface="Corbel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Euro 250.000,00/anno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it-IT" sz="1200" dirty="0">
                <a:solidFill>
                  <a:srgbClr val="30999D"/>
                </a:solidFill>
                <a:latin typeface="Corbel"/>
              </a:rPr>
              <a:t>Nuovi occupati: </a:t>
            </a:r>
            <a:r>
              <a:rPr lang="it-IT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1 </a:t>
            </a:r>
            <a:r>
              <a:rPr lang="it-IT" sz="1200" b="0" dirty="0" err="1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innovation</a:t>
            </a:r>
            <a:r>
              <a:rPr lang="it-IT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 </a:t>
            </a:r>
            <a:r>
              <a:rPr lang="it-IT" sz="1200" b="0" dirty="0" err="1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engineer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xmlns="" id="{A05B4446-ED1C-4CEC-BB04-44FFB20A0A0E}"/>
              </a:ext>
            </a:extLst>
          </p:cNvPr>
          <p:cNvCxnSpPr/>
          <p:nvPr/>
        </p:nvCxnSpPr>
        <p:spPr>
          <a:xfrm>
            <a:off x="0" y="4747892"/>
            <a:ext cx="9144000" cy="0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xmlns="" id="{7B9822CD-0DA1-4AA8-9463-543328BAFFBA}"/>
              </a:ext>
            </a:extLst>
          </p:cNvPr>
          <p:cNvSpPr txBox="1">
            <a:spLocks/>
          </p:cNvSpPr>
          <p:nvPr/>
        </p:nvSpPr>
        <p:spPr>
          <a:xfrm>
            <a:off x="0" y="2827112"/>
            <a:ext cx="5619636" cy="168885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lvl="1" indent="-201613" algn="just">
              <a:buNone/>
              <a:defRPr/>
            </a:pPr>
            <a:r>
              <a:rPr lang="it-IT" sz="1600" b="1" dirty="0">
                <a:solidFill>
                  <a:srgbClr val="30999D"/>
                </a:solidFill>
              </a:rPr>
              <a:t>Chi lo usa e come cambia la vita alle persone?</a:t>
            </a:r>
          </a:p>
          <a:p>
            <a:pPr marL="0" indent="0" algn="just">
              <a:buNone/>
            </a:pPr>
            <a:r>
              <a:rPr lang="it-IT" sz="1200" b="0" dirty="0" err="1"/>
              <a:t>EcoBivacco</a:t>
            </a:r>
            <a:r>
              <a:rPr lang="it-IT" sz="1200" b="0" dirty="0"/>
              <a:t> si rivolge a chi ha piacere di </a:t>
            </a:r>
            <a:r>
              <a:rPr lang="it-IT" sz="1200" dirty="0"/>
              <a:t>trascorrere il proprio tempo libero nella natura</a:t>
            </a:r>
            <a:r>
              <a:rPr lang="it-IT" sz="1200" b="0" dirty="0"/>
              <a:t>, senza privarsi di alcune comodità ormai basilari. </a:t>
            </a:r>
          </a:p>
          <a:p>
            <a:pPr marL="0" indent="0" algn="just">
              <a:buNone/>
            </a:pPr>
            <a:r>
              <a:rPr lang="it-IT" sz="1200" b="0" dirty="0"/>
              <a:t>Immagiamo, per esempio, di organizzare un </a:t>
            </a:r>
            <a:r>
              <a:rPr lang="it-IT" sz="1200" dirty="0"/>
              <a:t>viaggio itinerante </a:t>
            </a:r>
            <a:r>
              <a:rPr lang="it-IT" sz="1200" b="0" dirty="0"/>
              <a:t>su un </a:t>
            </a:r>
            <a:r>
              <a:rPr lang="it-IT" sz="1200" dirty="0"/>
              <a:t>percorso naturalistico </a:t>
            </a:r>
            <a:r>
              <a:rPr lang="it-IT" sz="1200" b="0" dirty="0"/>
              <a:t>come una </a:t>
            </a:r>
            <a:r>
              <a:rPr lang="it-IT" sz="1200" b="0" dirty="0" err="1"/>
              <a:t>ciclovia</a:t>
            </a:r>
            <a:r>
              <a:rPr lang="it-IT" sz="1200" b="0" dirty="0"/>
              <a:t>, un cammino attrezzato, un sentiero di montagna…ma non una semplice escursione in giornata, pensiamo a una </a:t>
            </a:r>
            <a:r>
              <a:rPr lang="it-IT" sz="1200" dirty="0"/>
              <a:t>vera vacanza di più giorni</a:t>
            </a:r>
            <a:r>
              <a:rPr lang="it-IT" sz="1200" b="0" dirty="0"/>
              <a:t>, portando con noi soltanto un piccolo zaino e </a:t>
            </a:r>
            <a:r>
              <a:rPr lang="it-IT" sz="1200" dirty="0"/>
              <a:t>senza rinunciare a un letto comodo, a un ambiente riscaldato e alla ricarica del nostro telefono</a:t>
            </a:r>
            <a:r>
              <a:rPr lang="it-IT" sz="1200" b="0" dirty="0"/>
              <a:t>. </a:t>
            </a:r>
          </a:p>
          <a:p>
            <a:pPr marL="0" indent="0" algn="just">
              <a:buNone/>
            </a:pPr>
            <a:r>
              <a:rPr lang="it-IT" sz="1200" b="0" dirty="0"/>
              <a:t>Tutto questo sarà possibile grazie alla </a:t>
            </a:r>
            <a:r>
              <a:rPr lang="it-IT" sz="1200" dirty="0"/>
              <a:t>tecnologia di ECOBIVACCO</a:t>
            </a:r>
            <a:r>
              <a:rPr lang="it-IT" sz="1200" b="0" dirty="0"/>
              <a:t>!</a:t>
            </a:r>
            <a:endParaRPr lang="it-IT" sz="1200" b="1" dirty="0"/>
          </a:p>
          <a:p>
            <a:pPr marL="201613" lvl="1" indent="-201613" algn="just">
              <a:buNone/>
              <a:defRPr/>
            </a:pPr>
            <a:endParaRPr lang="it-IT" sz="1200" b="1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062EFF07-7CAC-40EE-BFA9-3D5218D2B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88" y="277303"/>
            <a:ext cx="1368300" cy="30748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4373"/>
            <a:ext cx="1923692" cy="631403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0F68BAE2-22D1-4675-A298-D4591CFBB3B7}"/>
              </a:ext>
            </a:extLst>
          </p:cNvPr>
          <p:cNvSpPr/>
          <p:nvPr/>
        </p:nvSpPr>
        <p:spPr>
          <a:xfrm>
            <a:off x="3491880" y="4803137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CGREEN, 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4" name="Immagine 5">
            <a:extLst>
              <a:ext uri="{FF2B5EF4-FFF2-40B4-BE49-F238E27FC236}">
                <a16:creationId xmlns:a16="http://schemas.microsoft.com/office/drawing/2014/main" xmlns="" id="{1D23509B-92BF-41DF-B9E8-A5EF02506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r="4430" b="7176"/>
          <a:stretch>
            <a:fillRect/>
          </a:stretch>
        </p:blipFill>
        <p:spPr bwMode="auto">
          <a:xfrm>
            <a:off x="5732660" y="852997"/>
            <a:ext cx="3303836" cy="294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1" y="843558"/>
            <a:ext cx="5619636" cy="20487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marR="0" lvl="1" indent="-2016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ea typeface="+mn-ea"/>
                <a:cs typeface="+mn-cs"/>
              </a:rPr>
              <a:t>Perché è innovativo?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it-IT" altLang="it-IT" sz="1200" i="1" dirty="0">
                <a:solidFill>
                  <a:schemeClr val="tx1"/>
                </a:solidFill>
              </a:rPr>
              <a:t>Materiali e Tecnologie</a:t>
            </a:r>
            <a:r>
              <a:rPr lang="it-IT" altLang="it-IT" sz="1200" dirty="0">
                <a:solidFill>
                  <a:schemeClr val="tx1"/>
                </a:solidFill>
              </a:rPr>
              <a:t>: </a:t>
            </a:r>
            <a:r>
              <a:rPr lang="it-IT" altLang="it-IT" sz="1200" b="0" dirty="0">
                <a:solidFill>
                  <a:schemeClr val="tx1"/>
                </a:solidFill>
              </a:rPr>
              <a:t>vengono utilizzati materiali derivanti da risorse rinnovabili e riciclabili. L’installazione nel contesto naturale non richiede strutture di fondazione fisse riducendo al minimo l’impatto ambientale.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it-IT" altLang="it-IT" sz="1200" i="1" dirty="0">
                <a:solidFill>
                  <a:schemeClr val="tx1"/>
                </a:solidFill>
              </a:rPr>
              <a:t>Sistemi integrati</a:t>
            </a:r>
            <a:r>
              <a:rPr lang="it-IT" altLang="it-IT" sz="1200" dirty="0">
                <a:solidFill>
                  <a:schemeClr val="tx1"/>
                </a:solidFill>
              </a:rPr>
              <a:t>:</a:t>
            </a:r>
            <a:r>
              <a:rPr lang="it-IT" altLang="it-IT" sz="1200" b="0" dirty="0">
                <a:solidFill>
                  <a:schemeClr val="tx1"/>
                </a:solidFill>
              </a:rPr>
              <a:t> il sistema può essere installato off-</a:t>
            </a:r>
            <a:r>
              <a:rPr lang="it-IT" altLang="it-IT" sz="1200" b="0" dirty="0" err="1">
                <a:solidFill>
                  <a:schemeClr val="tx1"/>
                </a:solidFill>
              </a:rPr>
              <a:t>grid</a:t>
            </a:r>
            <a:r>
              <a:rPr lang="it-IT" altLang="it-IT" sz="1200" b="0" dirty="0">
                <a:solidFill>
                  <a:schemeClr val="tx1"/>
                </a:solidFill>
              </a:rPr>
              <a:t>, grazie all’autonomia energetica fornita dall’impianto fotovoltaico e al controllo remoto. E’ composto da Linux </a:t>
            </a:r>
            <a:r>
              <a:rPr lang="it-IT" altLang="it-IT" sz="1200" b="0" dirty="0" err="1">
                <a:solidFill>
                  <a:schemeClr val="tx1"/>
                </a:solidFill>
              </a:rPr>
              <a:t>embedded</a:t>
            </a:r>
            <a:r>
              <a:rPr lang="it-IT" altLang="it-IT" sz="1200" b="0" dirty="0">
                <a:solidFill>
                  <a:schemeClr val="tx1"/>
                </a:solidFill>
              </a:rPr>
              <a:t> + modulo Arduino + modulo telefonico + </a:t>
            </a:r>
            <a:r>
              <a:rPr lang="it-IT" altLang="it-IT" sz="1200" b="0" dirty="0" err="1">
                <a:solidFill>
                  <a:schemeClr val="tx1"/>
                </a:solidFill>
              </a:rPr>
              <a:t>sensoristica</a:t>
            </a:r>
            <a:r>
              <a:rPr lang="it-IT" altLang="it-IT" sz="1200" b="0" dirty="0">
                <a:solidFill>
                  <a:schemeClr val="tx1"/>
                </a:solidFill>
              </a:rPr>
              <a:t>, per la gestione del risparmio energetico, degli accessi, delle condizioni ambiente e della sicurezza, dell’ interfaccia utente touch-screen. Viene inoltre previsto un web server dedicato + </a:t>
            </a:r>
            <a:r>
              <a:rPr lang="it-IT" altLang="it-IT" sz="1200" b="0" dirty="0" err="1">
                <a:solidFill>
                  <a:schemeClr val="tx1"/>
                </a:solidFill>
              </a:rPr>
              <a:t>app</a:t>
            </a:r>
            <a:r>
              <a:rPr lang="it-IT" altLang="it-IT" sz="1200" b="0" dirty="0">
                <a:solidFill>
                  <a:schemeClr val="tx1"/>
                </a:solidFill>
              </a:rPr>
              <a:t> smartphone per la gestione delle prenotazioni  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None/>
              <a:tabLst/>
              <a:defRPr/>
            </a:pP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58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2000" dirty="0"/>
              <a:t>ECO_BIVACCO – </a:t>
            </a:r>
            <a:r>
              <a:rPr lang="it-IT" altLang="it-IT" sz="2000" dirty="0">
                <a:solidFill>
                  <a:schemeClr val="tx1"/>
                </a:solidFill>
                <a:latin typeface="Arial" panose="020B0604020202020204" pitchFamily="34" charset="0"/>
              </a:rPr>
              <a:t>Bivacco Modulare Ecosostenibile</a:t>
            </a:r>
            <a:endParaRPr lang="en-GB" sz="2000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xmlns="" id="{38E17BAB-A69E-44EF-A90F-2C409CE1067E}"/>
              </a:ext>
            </a:extLst>
          </p:cNvPr>
          <p:cNvCxnSpPr/>
          <p:nvPr/>
        </p:nvCxnSpPr>
        <p:spPr>
          <a:xfrm>
            <a:off x="0" y="4747892"/>
            <a:ext cx="9144000" cy="0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xmlns="" id="{33D77337-C21B-4133-876F-5F85FA4622BE}"/>
              </a:ext>
            </a:extLst>
          </p:cNvPr>
          <p:cNvSpPr txBox="1">
            <a:spLocks/>
          </p:cNvSpPr>
          <p:nvPr/>
        </p:nvSpPr>
        <p:spPr>
          <a:xfrm>
            <a:off x="213471" y="915565"/>
            <a:ext cx="4142505" cy="36004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lvl="1" indent="-201613">
              <a:buNone/>
              <a:defRPr/>
            </a:pPr>
            <a:r>
              <a:rPr lang="it-IT" sz="1600" b="1" dirty="0">
                <a:solidFill>
                  <a:srgbClr val="30999D"/>
                </a:solidFill>
              </a:rPr>
              <a:t>Tempistiche e avanzamento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201613" lvl="1" indent="-201613">
              <a:buFont typeface="Wingdings" panose="05000000000000000000" pitchFamily="2" charset="2"/>
              <a:buChar char="Ø"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Data Inizio: </a:t>
            </a:r>
            <a:r>
              <a:rPr lang="it-IT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01/02/2018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</a:p>
          <a:p>
            <a:pPr marL="201613" lvl="1" indent="-201613">
              <a:buFont typeface="Wingdings" panose="05000000000000000000" pitchFamily="2" charset="2"/>
              <a:buChar char="Ø"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Durata: </a:t>
            </a:r>
            <a:r>
              <a:rPr lang="it-IT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15 mesi</a:t>
            </a:r>
          </a:p>
          <a:p>
            <a:pPr marL="201613" lvl="1" indent="-201613">
              <a:buFont typeface="Wingdings" panose="05000000000000000000" pitchFamily="2" charset="2"/>
              <a:buChar char="Ø"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Principali </a:t>
            </a:r>
            <a:r>
              <a:rPr lang="it-IT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milestone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progettuali:</a:t>
            </a:r>
          </a:p>
          <a:p>
            <a:pPr marL="571500" lvl="2" indent="-171450">
              <a:buFont typeface="Courier New" panose="02070309020205020404" pitchFamily="49" charset="0"/>
              <a:buChar char="o"/>
              <a:defRPr/>
            </a:pPr>
            <a:r>
              <a:rPr lang="it-IT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M1: Verifica stato di avanzamento tecnico</a:t>
            </a:r>
          </a:p>
          <a:p>
            <a:pPr marL="571500" lvl="2" indent="-171450">
              <a:buFont typeface="Courier New" panose="02070309020205020404" pitchFamily="49" charset="0"/>
              <a:buChar char="o"/>
              <a:defRPr/>
            </a:pPr>
            <a:r>
              <a:rPr lang="it-IT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M2: Completamento attività di </a:t>
            </a:r>
            <a:r>
              <a:rPr lang="it-IT" sz="1200" b="1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pre</a:t>
            </a:r>
            <a:r>
              <a:rPr lang="it-IT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-installazione del dimostratore presso la sede del capofila</a:t>
            </a:r>
          </a:p>
          <a:p>
            <a:pPr marL="571500" lvl="2" indent="-171450">
              <a:buFont typeface="Courier New" panose="02070309020205020404" pitchFamily="49" charset="0"/>
              <a:buChar char="o"/>
              <a:defRPr/>
            </a:pPr>
            <a:r>
              <a:rPr lang="it-IT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M3: Installazione definitiva del dimostratore e completamento report tecnici fine progetto</a:t>
            </a:r>
          </a:p>
          <a:p>
            <a:pPr marL="171450" lvl="1" indent="-171450">
              <a:buFont typeface="Courier New" panose="02070309020205020404" pitchFamily="49" charset="0"/>
              <a:buChar char="o"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Principali deliverables: </a:t>
            </a:r>
          </a:p>
          <a:p>
            <a:pPr marL="571500" lvl="2" indent="-171450">
              <a:buFont typeface="Courier New" panose="02070309020205020404" pitchFamily="49" charset="0"/>
              <a:buChar char="o"/>
              <a:defRPr/>
            </a:pPr>
            <a:r>
              <a:rPr lang="it-IT" sz="1200" b="1" dirty="0"/>
              <a:t>D1: Report su materiali e sistemi</a:t>
            </a:r>
          </a:p>
          <a:p>
            <a:pPr marL="571500" lvl="2" indent="-171450">
              <a:buFont typeface="Courier New" panose="02070309020205020404" pitchFamily="49" charset="0"/>
              <a:buChar char="o"/>
              <a:defRPr/>
            </a:pPr>
            <a:r>
              <a:rPr lang="it-IT" sz="1200" b="1" dirty="0"/>
              <a:t>D2: Report sulla progettazione dei vari componenti</a:t>
            </a:r>
            <a:endParaRPr lang="en-US" sz="1200" b="1" dirty="0"/>
          </a:p>
          <a:p>
            <a:pPr marL="571500" lvl="2" indent="-171450">
              <a:buFont typeface="Courier New" panose="02070309020205020404" pitchFamily="49" charset="0"/>
              <a:buChar char="o"/>
              <a:defRPr/>
            </a:pPr>
            <a:r>
              <a:rPr lang="it-IT" sz="1200" b="1" dirty="0"/>
              <a:t>D3: Report prove sperimentali</a:t>
            </a:r>
            <a:endParaRPr lang="en-US" sz="1200" b="1" dirty="0"/>
          </a:p>
          <a:p>
            <a:pPr marL="571500" lvl="2" indent="-171450">
              <a:buFont typeface="Courier New" panose="02070309020205020404" pitchFamily="49" charset="0"/>
              <a:buChar char="o"/>
              <a:defRPr/>
            </a:pPr>
            <a:r>
              <a:rPr lang="it-IT" sz="1200" b="1" dirty="0"/>
              <a:t>D4: Validazione bivacco</a:t>
            </a:r>
            <a:endParaRPr lang="en-US" sz="1200" b="1" dirty="0"/>
          </a:p>
          <a:p>
            <a:pPr marL="571500" lvl="2" indent="-171450">
              <a:buFont typeface="Courier New" panose="02070309020205020404" pitchFamily="49" charset="0"/>
              <a:buChar char="o"/>
              <a:defRPr/>
            </a:pPr>
            <a:r>
              <a:rPr lang="it-IT" sz="1200" b="1" dirty="0"/>
              <a:t>D5: Analisi costi benefici</a:t>
            </a:r>
            <a:endParaRPr lang="en-US" sz="1200" b="1" dirty="0"/>
          </a:p>
          <a:p>
            <a:pPr marL="571500" lvl="2" indent="-171450">
              <a:buFont typeface="Courier New" panose="02070309020205020404" pitchFamily="49" charset="0"/>
              <a:buChar char="o"/>
              <a:defRPr/>
            </a:pPr>
            <a:endParaRPr lang="en-US" sz="1050" dirty="0">
              <a:ea typeface="Calibri" panose="020F0502020204030204" pitchFamily="34" charset="0"/>
              <a:cs typeface="285E236cArialUnicodeMS"/>
            </a:endParaRPr>
          </a:p>
          <a:p>
            <a:pPr marL="571500" lvl="2" indent="-171450">
              <a:buFont typeface="Courier New" panose="02070309020205020404" pitchFamily="49" charset="0"/>
              <a:buChar char="o"/>
              <a:defRPr/>
            </a:pPr>
            <a:endParaRPr lang="it-IT" sz="1200" b="1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571500" lvl="2" indent="-171450">
              <a:buFont typeface="Courier New" panose="02070309020205020404" pitchFamily="49" charset="0"/>
              <a:buChar char="o"/>
              <a:defRPr/>
            </a:pPr>
            <a:endParaRPr lang="it-IT" sz="1200" b="1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796" y="65896"/>
            <a:ext cx="1923692" cy="631403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0F68BAE2-22D1-4675-A298-D4591CFBB3B7}"/>
              </a:ext>
            </a:extLst>
          </p:cNvPr>
          <p:cNvSpPr/>
          <p:nvPr/>
        </p:nvSpPr>
        <p:spPr>
          <a:xfrm>
            <a:off x="3382045" y="4805479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CGREEN, 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xmlns="" id="{71F70329-CD7B-46C7-9870-F03FAF46BE9C}"/>
              </a:ext>
            </a:extLst>
          </p:cNvPr>
          <p:cNvCxnSpPr>
            <a:cxnSpLocks/>
          </p:cNvCxnSpPr>
          <p:nvPr/>
        </p:nvCxnSpPr>
        <p:spPr>
          <a:xfrm flipV="1">
            <a:off x="4353971" y="1289122"/>
            <a:ext cx="362045" cy="169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40028408-F2CA-45E0-A9FE-AF2118788044}"/>
              </a:ext>
            </a:extLst>
          </p:cNvPr>
          <p:cNvSpPr txBox="1"/>
          <p:nvPr/>
        </p:nvSpPr>
        <p:spPr>
          <a:xfrm rot="20328257">
            <a:off x="3793482" y="1187821"/>
            <a:ext cx="1006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00B0F0"/>
                </a:solidFill>
              </a:rPr>
              <a:t>01 febbraio’ 18</a:t>
            </a:r>
            <a:endParaRPr lang="en-US" sz="1000" b="1" dirty="0">
              <a:solidFill>
                <a:srgbClr val="00B0F0"/>
              </a:solidFill>
            </a:endParaRP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xmlns="" id="{0D15DE68-6C4C-484F-B887-A05D2934CCCB}"/>
              </a:ext>
            </a:extLst>
          </p:cNvPr>
          <p:cNvCxnSpPr>
            <a:cxnSpLocks/>
          </p:cNvCxnSpPr>
          <p:nvPr/>
        </p:nvCxnSpPr>
        <p:spPr>
          <a:xfrm flipH="1">
            <a:off x="6443210" y="1082102"/>
            <a:ext cx="998" cy="121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xmlns="" id="{FABD619E-EF75-48A3-B704-808CC52A3326}"/>
              </a:ext>
            </a:extLst>
          </p:cNvPr>
          <p:cNvCxnSpPr>
            <a:cxnSpLocks/>
          </p:cNvCxnSpPr>
          <p:nvPr/>
        </p:nvCxnSpPr>
        <p:spPr>
          <a:xfrm>
            <a:off x="6440951" y="1072346"/>
            <a:ext cx="2890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4D00722B-7CBC-4654-8E09-E79CD3E8413E}"/>
              </a:ext>
            </a:extLst>
          </p:cNvPr>
          <p:cNvSpPr txBox="1"/>
          <p:nvPr/>
        </p:nvSpPr>
        <p:spPr>
          <a:xfrm>
            <a:off x="6601392" y="978745"/>
            <a:ext cx="715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</a:rPr>
              <a:t>oggi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xmlns="" id="{BA47E868-9035-4E4C-B7A8-4B63D3C980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63" t="5714"/>
          <a:stretch/>
        </p:blipFill>
        <p:spPr>
          <a:xfrm>
            <a:off x="4751490" y="1254059"/>
            <a:ext cx="4212998" cy="340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3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2000" dirty="0"/>
              <a:t>ECO_BIVACCO – </a:t>
            </a:r>
            <a:r>
              <a:rPr lang="it-IT" altLang="it-IT" sz="2000" dirty="0">
                <a:solidFill>
                  <a:schemeClr val="tx1"/>
                </a:solidFill>
                <a:latin typeface="Arial" panose="020B0604020202020204" pitchFamily="34" charset="0"/>
              </a:rPr>
              <a:t>Bivacco Modulare Ecosostenibile</a:t>
            </a:r>
            <a:endParaRPr lang="en-GB" sz="2000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xmlns="" id="{38E17BAB-A69E-44EF-A90F-2C409CE1067E}"/>
              </a:ext>
            </a:extLst>
          </p:cNvPr>
          <p:cNvCxnSpPr/>
          <p:nvPr/>
        </p:nvCxnSpPr>
        <p:spPr>
          <a:xfrm>
            <a:off x="0" y="4747892"/>
            <a:ext cx="9144000" cy="0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xmlns="" id="{33D77337-C21B-4133-876F-5F85FA4622BE}"/>
              </a:ext>
            </a:extLst>
          </p:cNvPr>
          <p:cNvSpPr txBox="1">
            <a:spLocks/>
          </p:cNvSpPr>
          <p:nvPr/>
        </p:nvSpPr>
        <p:spPr>
          <a:xfrm>
            <a:off x="107504" y="871606"/>
            <a:ext cx="6048672" cy="17721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lvl="1" indent="-201613">
              <a:buNone/>
              <a:defRPr/>
            </a:pPr>
            <a:r>
              <a:rPr lang="it-IT" sz="1600" b="1" dirty="0">
                <a:solidFill>
                  <a:srgbClr val="30999D"/>
                </a:solidFill>
              </a:rPr>
              <a:t>Tempistiche e avanzamento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</a:p>
          <a:p>
            <a:pPr marL="201613" lvl="1" indent="-201613">
              <a:buFont typeface="Wingdings" panose="05000000000000000000" pitchFamily="2" charset="2"/>
              <a:buChar char="Ø"/>
              <a:defRPr/>
            </a:pPr>
            <a:r>
              <a:rPr lang="it-IT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Risultati raggiunti:</a:t>
            </a:r>
          </a:p>
          <a:p>
            <a:pPr marL="601663" lvl="2" indent="-201613" algn="just">
              <a:buFont typeface="Courier New" panose="02070309020205020404" pitchFamily="49" charset="0"/>
              <a:buChar char="o"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Definizione delle specifiche dei materiali, dei fabbisogni energetici, dei contenuti tecnologici e dei sistemi di assemblaggio </a:t>
            </a:r>
          </a:p>
          <a:p>
            <a:pPr marL="601663" lvl="2" indent="-201613" algn="just">
              <a:buFont typeface="Courier New" panose="02070309020205020404" pitchFamily="49" charset="0"/>
              <a:buChar char="o"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Progettazione dei componenti strutturali del bivacco e dei punti di aggancio ai differenti sottofondi naturali</a:t>
            </a:r>
          </a:p>
          <a:p>
            <a:pPr marL="601663" lvl="2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/>
              <a:t>Approvazione in corso della location per l’installazione del dimostratore, previsto sulla cima del Monte San Giorgio, a pochi km dalla città di Torino</a:t>
            </a:r>
            <a:br>
              <a:rPr lang="it-IT" sz="1200" dirty="0"/>
            </a:b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601663" lvl="2" indent="-201613">
              <a:buFont typeface="Courier New" panose="02070309020205020404" pitchFamily="49" charset="0"/>
              <a:buChar char="o"/>
              <a:defRPr/>
            </a:pP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xmlns="" id="{E104633F-F055-47E7-BD77-B2CB419257CC}"/>
              </a:ext>
            </a:extLst>
          </p:cNvPr>
          <p:cNvSpPr txBox="1">
            <a:spLocks/>
          </p:cNvSpPr>
          <p:nvPr/>
        </p:nvSpPr>
        <p:spPr>
          <a:xfrm>
            <a:off x="5148064" y="3400909"/>
            <a:ext cx="3888432" cy="13333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lvl="1" indent="-201613">
              <a:buNone/>
              <a:defRPr/>
            </a:pPr>
            <a:r>
              <a:rPr lang="it-IT" sz="1600" dirty="0">
                <a:solidFill>
                  <a:srgbClr val="30999D"/>
                </a:solidFill>
              </a:rPr>
              <a:t>Criticità:</a:t>
            </a:r>
          </a:p>
          <a:p>
            <a:pPr marL="601663" lvl="2" indent="-201613" algn="just">
              <a:buFont typeface="Courier New" panose="02070309020205020404" pitchFamily="49" charset="0"/>
              <a:buChar char="o"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Analisi costi/benefici del bivacco</a:t>
            </a:r>
          </a:p>
          <a:p>
            <a:pPr marL="601663" lvl="2" indent="-201613" algn="just">
              <a:buFont typeface="Courier New" panose="02070309020205020404" pitchFamily="49" charset="0"/>
              <a:buChar char="o"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Peso totale del manufatto e metodo di trasporto</a:t>
            </a:r>
          </a:p>
          <a:p>
            <a:pPr marL="601663" lvl="2" indent="-201613" algn="just">
              <a:buFont typeface="Courier New" panose="02070309020205020404" pitchFamily="49" charset="0"/>
              <a:buChar char="o"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Definizione delle modalità di utilizzo del bivacco, in riferimento alla contrattualistica nell’ipotesi futura di gestire più unità installate sul territorio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796" y="65896"/>
            <a:ext cx="1923692" cy="631403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0F68BAE2-22D1-4675-A298-D4591CFBB3B7}"/>
              </a:ext>
            </a:extLst>
          </p:cNvPr>
          <p:cNvSpPr/>
          <p:nvPr/>
        </p:nvSpPr>
        <p:spPr>
          <a:xfrm>
            <a:off x="3382045" y="4805479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CGREEN, 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6B9413E7-5CEB-4E80-8332-7679444D8467}"/>
              </a:ext>
            </a:extLst>
          </p:cNvPr>
          <p:cNvPicPr/>
          <p:nvPr/>
        </p:nvPicPr>
        <p:blipFill>
          <a:blip r:embed="rId4"/>
          <a:srcRect l="24740" t="17729" r="30914" b="10526"/>
          <a:stretch>
            <a:fillRect/>
          </a:stretch>
        </p:blipFill>
        <p:spPr bwMode="auto">
          <a:xfrm>
            <a:off x="6228184" y="895602"/>
            <a:ext cx="2736304" cy="243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8F17D501-30DB-46B1-94A4-D23E7D4C0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8" y="2602058"/>
            <a:ext cx="4784328" cy="215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85491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Personalizza struttura">
  <a:themeElements>
    <a:clrScheme name="Polo ICT">
      <a:dk1>
        <a:srgbClr val="000000"/>
      </a:dk1>
      <a:lt1>
        <a:srgbClr val="FFFFFF"/>
      </a:lt1>
      <a:dk2>
        <a:srgbClr val="C00000"/>
      </a:dk2>
      <a:lt2>
        <a:srgbClr val="FFFFFF"/>
      </a:lt2>
      <a:accent1>
        <a:srgbClr val="C00000"/>
      </a:accent1>
      <a:accent2>
        <a:srgbClr val="FF4040"/>
      </a:accent2>
      <a:accent3>
        <a:srgbClr val="FF7F7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oict_template_ppt_v2 [Sola lettura]" id="{E1C8ACCE-A76A-4A89-B529-3940A75EB718}" vid="{17E77BC9-682B-4BD1-832D-BBACE973C290}"/>
    </a:ext>
  </a:extLst>
</a:theme>
</file>

<file path=ppt/theme/theme7.xml><?xml version="1.0" encoding="utf-8"?>
<a:theme xmlns:a="http://schemas.openxmlformats.org/drawingml/2006/main" name="9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oict_template_ppt_v2 [Sola lettura]" id="{E1C8ACCE-A76A-4A89-B529-3940A75EB718}" vid="{AEBFC4FF-F70A-4888-9BE3-443424E6583A}"/>
    </a:ext>
  </a:extLst>
</a:theme>
</file>

<file path=ppt/theme/theme8.xml><?xml version="1.0" encoding="utf-8"?>
<a:theme xmlns:a="http://schemas.openxmlformats.org/drawingml/2006/main" name="4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78C57A4ABC7824D844DCD915A2FF920" ma:contentTypeVersion="11" ma:contentTypeDescription="Creare un nuovo documento." ma:contentTypeScope="" ma:versionID="e98973139b54ddd787023da985c4ab28">
  <xsd:schema xmlns:xsd="http://www.w3.org/2001/XMLSchema" xmlns:xs="http://www.w3.org/2001/XMLSchema" xmlns:p="http://schemas.microsoft.com/office/2006/metadata/properties" xmlns:ns2="c01ec564-8f92-443e-9c53-5dd1b99cdf38" xmlns:ns3="65168ee9-6f4a-4357-86e8-a3a2dbb77317" xmlns:ns4="11901bc7-6fd4-459a-9636-9ebd34032cf2" targetNamespace="http://schemas.microsoft.com/office/2006/metadata/properties" ma:root="true" ma:fieldsID="fadc5ee42ec7f998464fe2406647a442" ns2:_="" ns3:_="" ns4:_="">
    <xsd:import namespace="c01ec564-8f92-443e-9c53-5dd1b99cdf38"/>
    <xsd:import namespace="65168ee9-6f4a-4357-86e8-a3a2dbb77317"/>
    <xsd:import namespace="11901bc7-6fd4-459a-9636-9ebd34032c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ec564-8f92-443e-9c53-5dd1b99cdf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68ee9-6f4a-4357-86e8-a3a2dbb77317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ash suggerimento condivisione" ma:internalName="SharingHintHash" ma:readOnly="true">
      <xsd:simpleType>
        <xsd:restriction base="dms:Text"/>
      </xsd:simpleType>
    </xsd:element>
    <xsd:element name="SharedWithDetails" ma:index="1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Autore ultima condivision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Ora ultima condivision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01bc7-6fd4-459a-9636-9ebd34032c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A80709-C8BA-45FB-8A97-5C48D5C6F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1ec564-8f92-443e-9c53-5dd1b99cdf38"/>
    <ds:schemaRef ds:uri="65168ee9-6f4a-4357-86e8-a3a2dbb77317"/>
    <ds:schemaRef ds:uri="11901bc7-6fd4-459a-9636-9ebd34032c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B0D0F5-C353-429F-AE2E-2E1F307EFE10}">
  <ds:schemaRefs>
    <ds:schemaRef ds:uri="http://purl.org/dc/terms/"/>
    <ds:schemaRef ds:uri="c01ec564-8f92-443e-9c53-5dd1b99cdf38"/>
    <ds:schemaRef ds:uri="http://purl.org/dc/dcmitype/"/>
    <ds:schemaRef ds:uri="http://schemas.microsoft.com/office/infopath/2007/PartnerControls"/>
    <ds:schemaRef ds:uri="65168ee9-6f4a-4357-86e8-a3a2dbb77317"/>
    <ds:schemaRef ds:uri="11901bc7-6fd4-459a-9636-9ebd34032cf2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5A9B6B-B580-4517-A73A-7C0BC6EC74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4008</TotalTime>
  <Words>839</Words>
  <Application>Microsoft Office PowerPoint</Application>
  <PresentationFormat>Presentazione su schermo (16:9)</PresentationFormat>
  <Paragraphs>61</Paragraphs>
  <Slides>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10</vt:i4>
      </vt:variant>
      <vt:variant>
        <vt:lpstr>Titoli diapositive</vt:lpstr>
      </vt:variant>
      <vt:variant>
        <vt:i4>5</vt:i4>
      </vt:variant>
    </vt:vector>
  </HeadingPairs>
  <TitlesOfParts>
    <vt:vector size="22" baseType="lpstr">
      <vt:lpstr>285E236cArialUnicodeMS</vt:lpstr>
      <vt:lpstr>Arial</vt:lpstr>
      <vt:lpstr>Calibri</vt:lpstr>
      <vt:lpstr>Corbel</vt:lpstr>
      <vt:lpstr>Courier New</vt:lpstr>
      <vt:lpstr>Times New Roman</vt:lpstr>
      <vt:lpstr>Wingdings</vt:lpstr>
      <vt:lpstr>1_Personalizza struttura</vt:lpstr>
      <vt:lpstr>3_Personalizza struttura</vt:lpstr>
      <vt:lpstr>Personalizza struttura</vt:lpstr>
      <vt:lpstr>2_Personalizza struttura</vt:lpstr>
      <vt:lpstr>5_Personalizza struttura</vt:lpstr>
      <vt:lpstr>8_Personalizza struttura</vt:lpstr>
      <vt:lpstr>9_Personalizza struttura</vt:lpstr>
      <vt:lpstr>4_Personalizza struttura</vt:lpstr>
      <vt:lpstr>6_Personalizza struttura</vt:lpstr>
      <vt:lpstr>1_Tema di Office</vt:lpstr>
      <vt:lpstr>PROGETTO ECO_BIVACCO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Passarella - Torino Wireless</dc:creator>
  <cp:lastModifiedBy>Susana Remotti</cp:lastModifiedBy>
  <cp:revision>222</cp:revision>
  <cp:lastPrinted>2018-07-23T08:45:25Z</cp:lastPrinted>
  <dcterms:created xsi:type="dcterms:W3CDTF">2016-12-20T15:26:09Z</dcterms:created>
  <dcterms:modified xsi:type="dcterms:W3CDTF">2018-07-25T07:01:54Z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0x010100E78C57A4ABC7824D844DCD915A2FF920</vt:lpwstr>
  </property>
</Properties>
</file>